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62" r:id="rId4"/>
    <p:sldId id="260" r:id="rId5"/>
    <p:sldId id="275" r:id="rId6"/>
    <p:sldId id="272" r:id="rId7"/>
    <p:sldId id="273" r:id="rId8"/>
    <p:sldId id="263" r:id="rId9"/>
    <p:sldId id="259" r:id="rId10"/>
    <p:sldId id="258" r:id="rId11"/>
    <p:sldId id="261" r:id="rId12"/>
    <p:sldId id="264" r:id="rId13"/>
    <p:sldId id="266" r:id="rId14"/>
    <p:sldId id="267" r:id="rId15"/>
    <p:sldId id="268" r:id="rId16"/>
    <p:sldId id="269" r:id="rId17"/>
    <p:sldId id="270" r:id="rId18"/>
    <p:sldId id="271" r:id="rId19"/>
    <p:sldId id="274" r:id="rId20"/>
    <p:sldId id="276" r:id="rId21"/>
  </p:sldIdLst>
  <p:sldSz cx="18288000" cy="10287000"/>
  <p:notesSz cx="6858000" cy="9144000"/>
  <p:embeddedFontLst>
    <p:embeddedFont>
      <p:font typeface="Libre Baskerville" panose="020B0604020202020204" charset="0"/>
      <p:regular r:id="rId23"/>
      <p:bold r:id="rId24"/>
      <p:italic r:id="rId25"/>
    </p:embeddedFont>
    <p:embeddedFont>
      <p:font typeface="Roboto" panose="020B0604020202020204" charset="0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18372B1-6BEA-48BD-8C9B-6EFC9E101F86}">
  <a:tblStyle styleId="{518372B1-6BEA-48BD-8C9B-6EFC9E101F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09" autoAdjust="0"/>
    <p:restoredTop sz="82781" autoAdjust="0"/>
  </p:normalViewPr>
  <p:slideViewPr>
    <p:cSldViewPr snapToGrid="0">
      <p:cViewPr>
        <p:scale>
          <a:sx n="52" d="100"/>
          <a:sy n="52" d="100"/>
        </p:scale>
        <p:origin x="-1018" y="-30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Downloads\&#1055;&#1086;&#1075;&#1086;&#1076;&#1072;%20&#1074;%20&#1041;&#1086;&#1089;&#1090;&#1086;&#1085;&#1077;%20&#1072;&#1085;&#1072;&#1083;&#1080;&#1079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b="1"/>
            </a:pPr>
            <a:r>
              <a:rPr lang="ru-RU" b="1" dirty="0"/>
              <a:t>Наиболее благоприятные дни в мае, с наименьшей ветреностью и комфортной температурой - с 10 по 12 числа; с 15 по 17 числа; с 29 по 31 числа*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v>Среднесуточная температура, °C</c:v>
          </c:tx>
          <c:spPr>
            <a:solidFill>
              <a:srgbClr val="D9D9D9"/>
            </a:solidFill>
            <a:ln cmpd="sng">
              <a:solidFill>
                <a:srgbClr val="000000"/>
              </a:solidFill>
            </a:ln>
          </c:spPr>
          <c:invertIfNegative val="1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'[Погода в Бостоне анализ.xlsx]Май по дням'!$S$2:$S$32</c:f>
              <c:numCache>
                <c:formatCode>General</c:formatCode>
                <c:ptCount val="3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</c:numCache>
            </c:numRef>
          </c:cat>
          <c:val>
            <c:numRef>
              <c:f>'[Погода в Бостоне анализ.xlsx]Май по дням'!$T$2:$T$32</c:f>
              <c:numCache>
                <c:formatCode>0.0</c:formatCode>
                <c:ptCount val="31"/>
                <c:pt idx="0">
                  <c:v>7.7100000000000009</c:v>
                </c:pt>
                <c:pt idx="1">
                  <c:v>10.210000000000001</c:v>
                </c:pt>
                <c:pt idx="2">
                  <c:v>12.07</c:v>
                </c:pt>
                <c:pt idx="3">
                  <c:v>14.376666666666665</c:v>
                </c:pt>
                <c:pt idx="4">
                  <c:v>11.333333333333334</c:v>
                </c:pt>
                <c:pt idx="5">
                  <c:v>14.043333333333335</c:v>
                </c:pt>
                <c:pt idx="6">
                  <c:v>13.96</c:v>
                </c:pt>
                <c:pt idx="7">
                  <c:v>14.286666666666667</c:v>
                </c:pt>
                <c:pt idx="8">
                  <c:v>14</c:v>
                </c:pt>
                <c:pt idx="9">
                  <c:v>19.523333333333333</c:v>
                </c:pt>
                <c:pt idx="10">
                  <c:v>17.083333333333332</c:v>
                </c:pt>
                <c:pt idx="11">
                  <c:v>18.433333333333334</c:v>
                </c:pt>
                <c:pt idx="12">
                  <c:v>11.9</c:v>
                </c:pt>
                <c:pt idx="13">
                  <c:v>13.715</c:v>
                </c:pt>
                <c:pt idx="14">
                  <c:v>15</c:v>
                </c:pt>
                <c:pt idx="15">
                  <c:v>17.189999999999998</c:v>
                </c:pt>
                <c:pt idx="16">
                  <c:v>16.649999999999999</c:v>
                </c:pt>
                <c:pt idx="17">
                  <c:v>12.565000000000001</c:v>
                </c:pt>
                <c:pt idx="18">
                  <c:v>14.375</c:v>
                </c:pt>
                <c:pt idx="19">
                  <c:v>15.785</c:v>
                </c:pt>
                <c:pt idx="20">
                  <c:v>12.215</c:v>
                </c:pt>
                <c:pt idx="21">
                  <c:v>14.190000000000001</c:v>
                </c:pt>
                <c:pt idx="22">
                  <c:v>12.57</c:v>
                </c:pt>
                <c:pt idx="23">
                  <c:v>15.190000000000001</c:v>
                </c:pt>
                <c:pt idx="24">
                  <c:v>15.565000000000001</c:v>
                </c:pt>
                <c:pt idx="25">
                  <c:v>21.25</c:v>
                </c:pt>
                <c:pt idx="26">
                  <c:v>18.75</c:v>
                </c:pt>
                <c:pt idx="27">
                  <c:v>16.5</c:v>
                </c:pt>
                <c:pt idx="28">
                  <c:v>12.8</c:v>
                </c:pt>
                <c:pt idx="29">
                  <c:v>14.815000000000001</c:v>
                </c:pt>
                <c:pt idx="30">
                  <c:v>17.93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691-9A45-B17F-79FEE2D07965}"/>
            </c:ex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 cmpd="sng">
                    <a:solidFill>
                      <a:srgbClr val="000000"/>
                    </a:solidFill>
                  </a:ln>
                </c14:spPr>
              </c14:invertSolidFillFmt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4421888"/>
        <c:axId val="214423808"/>
      </c:barChart>
      <c:lineChart>
        <c:grouping val="standard"/>
        <c:varyColors val="0"/>
        <c:ser>
          <c:idx val="1"/>
          <c:order val="1"/>
          <c:tx>
            <c:v>Скорость ветра,  м/с</c:v>
          </c:tx>
          <c:spPr>
            <a:ln cmpd="sng">
              <a:solidFill>
                <a:srgbClr val="C0504D"/>
              </a:solidFill>
            </a:ln>
          </c:spPr>
          <c:marker>
            <c:symbol val="none"/>
          </c:marker>
          <c:cat>
            <c:numRef>
              <c:f>'[Погода в Бостоне анализ.xlsx]Май по дням'!$S$2:$S$32</c:f>
              <c:numCache>
                <c:formatCode>General</c:formatCode>
                <c:ptCount val="3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</c:numCache>
            </c:numRef>
          </c:cat>
          <c:val>
            <c:numRef>
              <c:f>'[Погода в Бостоне анализ.xlsx]Май по дням'!$V$2:$V$32</c:f>
              <c:numCache>
                <c:formatCode>0</c:formatCode>
                <c:ptCount val="31"/>
                <c:pt idx="0">
                  <c:v>3.3333333333333335</c:v>
                </c:pt>
                <c:pt idx="1">
                  <c:v>4.333333333333333</c:v>
                </c:pt>
                <c:pt idx="2">
                  <c:v>3.3333333333333335</c:v>
                </c:pt>
                <c:pt idx="3">
                  <c:v>6.333333333333333</c:v>
                </c:pt>
                <c:pt idx="4">
                  <c:v>6</c:v>
                </c:pt>
                <c:pt idx="5">
                  <c:v>5.666666666666667</c:v>
                </c:pt>
                <c:pt idx="6">
                  <c:v>4.666666666666667</c:v>
                </c:pt>
                <c:pt idx="7">
                  <c:v>4.333333333333333</c:v>
                </c:pt>
                <c:pt idx="8">
                  <c:v>4.666666666666667</c:v>
                </c:pt>
                <c:pt idx="9">
                  <c:v>5.333333333333333</c:v>
                </c:pt>
                <c:pt idx="10">
                  <c:v>3.3333333333333335</c:v>
                </c:pt>
                <c:pt idx="11">
                  <c:v>4</c:v>
                </c:pt>
                <c:pt idx="12">
                  <c:v>5.5</c:v>
                </c:pt>
                <c:pt idx="13">
                  <c:v>4.5</c:v>
                </c:pt>
                <c:pt idx="14">
                  <c:v>3</c:v>
                </c:pt>
                <c:pt idx="15">
                  <c:v>5.5</c:v>
                </c:pt>
                <c:pt idx="16">
                  <c:v>5</c:v>
                </c:pt>
                <c:pt idx="17">
                  <c:v>3.5</c:v>
                </c:pt>
                <c:pt idx="18">
                  <c:v>5.5</c:v>
                </c:pt>
                <c:pt idx="19">
                  <c:v>6.5</c:v>
                </c:pt>
                <c:pt idx="20">
                  <c:v>3.5</c:v>
                </c:pt>
                <c:pt idx="21">
                  <c:v>3.5</c:v>
                </c:pt>
                <c:pt idx="22">
                  <c:v>5.5</c:v>
                </c:pt>
                <c:pt idx="23">
                  <c:v>5</c:v>
                </c:pt>
                <c:pt idx="24">
                  <c:v>3</c:v>
                </c:pt>
                <c:pt idx="25">
                  <c:v>6.5</c:v>
                </c:pt>
                <c:pt idx="26">
                  <c:v>6.5</c:v>
                </c:pt>
                <c:pt idx="27">
                  <c:v>7</c:v>
                </c:pt>
                <c:pt idx="28">
                  <c:v>3.5</c:v>
                </c:pt>
                <c:pt idx="29">
                  <c:v>2.5</c:v>
                </c:pt>
                <c:pt idx="30">
                  <c:v>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2691-9A45-B17F-79FEE2D079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4421888"/>
        <c:axId val="214423808"/>
      </c:lineChart>
      <c:catAx>
        <c:axId val="21442188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endParaRPr lang="ru-RU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214423808"/>
        <c:crosses val="autoZero"/>
        <c:auto val="1"/>
        <c:lblAlgn val="ctr"/>
        <c:lblOffset val="100"/>
        <c:noMultiLvlLbl val="1"/>
      </c:catAx>
      <c:valAx>
        <c:axId val="214423808"/>
        <c:scaling>
          <c:orientation val="minMax"/>
        </c:scaling>
        <c:delete val="0"/>
        <c:axPos val="l"/>
        <c:majorGridlines>
          <c:spPr>
            <a:ln>
              <a:solidFill>
                <a:srgbClr val="B7B7B7"/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endParaRPr lang="ru-RU"/>
              </a:p>
            </c:rich>
          </c:tx>
          <c:layout/>
          <c:overlay val="0"/>
        </c:title>
        <c:numFmt formatCode="0.0" sourceLinked="1"/>
        <c:majorTickMark val="none"/>
        <c:minorTickMark val="none"/>
        <c:tickLblPos val="nextTo"/>
        <c:spPr>
          <a:ln/>
        </c:spPr>
        <c:crossAx val="214421888"/>
        <c:crosses val="autoZero"/>
        <c:crossBetween val="between"/>
      </c:valAx>
    </c:plotArea>
    <c:legend>
      <c:legendPos val="b"/>
      <c:layout/>
      <c:overlay val="0"/>
    </c:legend>
    <c:plotVisOnly val="1"/>
    <c:dispBlanksAs val="zero"/>
    <c:showDLblsOverMax val="1"/>
  </c:chart>
  <c:txPr>
    <a:bodyPr/>
    <a:lstStyle/>
    <a:p>
      <a:pPr>
        <a:defRPr sz="1700">
          <a:solidFill>
            <a:schemeClr val="tx1"/>
          </a:solidFill>
          <a:latin typeface="Roboto" panose="020B0604020202020204" charset="0"/>
          <a:ea typeface="Roboto" panose="020B0604020202020204" charset="0"/>
        </a:defRPr>
      </a:pPr>
      <a:endParaRPr lang="ru-RU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115250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</p:txBody>
      </p:sp>
      <p:sp>
        <p:nvSpPr>
          <p:cNvPr id="136" name="Google Shape;1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0" name="Google Shape;22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0" name="Google Shape;31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ae7a78085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ae7a78085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ae7a78085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ae7a78085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ae7a78085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ae7a78085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ae7a780851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ae7a780851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ae7a780851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ae7a780851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ae7a780851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ae7a780851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</p:txBody>
      </p:sp>
      <p:sp>
        <p:nvSpPr>
          <p:cNvPr id="262" name="Google Shape;26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" name="Google Shape;20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8816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</p:txBody>
      </p:sp>
      <p:sp>
        <p:nvSpPr>
          <p:cNvPr id="136" name="Google Shape;1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</p:txBody>
      </p:sp>
      <p:sp>
        <p:nvSpPr>
          <p:cNvPr id="136" name="Google Shape;1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8" name="Google Shape;29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100" b="0" i="0" u="none" strike="noStrike" dirty="0">
              <a:solidFill>
                <a:srgbClr val="000000"/>
              </a:solidFill>
              <a:effectLst/>
              <a:latin typeface="Arial"/>
            </a:endParaRPr>
          </a:p>
        </p:txBody>
      </p:sp>
      <p:sp>
        <p:nvSpPr>
          <p:cNvPr id="193" name="Google Shape;19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eatherarchive.ru/Temperature/Boston,%20Massachusetts/May-2015" TargetMode="External"/><Relationship Id="rId13" Type="http://schemas.openxmlformats.org/officeDocument/2006/relationships/hyperlink" Target="https://ru.dreamstime.com/%D0%B8%D0%BB%D0%BB%D1%8E%D1%81%D1%82%D1%80%D0%B0%D1%86%D0%B8%D1%8F-%D1%88%D1%82%D0%BE%D0%BA%D0%B0-%D0%BA%D0%B0%D1%80%D1%82%D0%B0-%D0%B1%D0%BE%D1%81%D1%82%D0%BE%D0%BD%D0%B0-%D0%B0-%D0%BC%D0%B8%D0%BD%D0%B8%D1%81%D1%82%D1%80%D0%B0%D1%82%D0%B8%D0%B2%D0%BD%D0%B0%D1%8F-image70581011" TargetMode="External"/><Relationship Id="rId18" Type="http://schemas.openxmlformats.org/officeDocument/2006/relationships/hyperlink" Target="https://www.mass.gov/:2017%20Municipal%20Rideshare%20Fund%20Report" TargetMode="External"/><Relationship Id="rId3" Type="http://schemas.openxmlformats.org/officeDocument/2006/relationships/image" Target="../media/image25.png"/><Relationship Id="rId21" Type="http://schemas.openxmlformats.org/officeDocument/2006/relationships/image" Target="../media/image4.png"/><Relationship Id="rId7" Type="http://schemas.openxmlformats.org/officeDocument/2006/relationships/hyperlink" Target="https://www.officeholidays.com/countries/usa/2017" TargetMode="External"/><Relationship Id="rId12" Type="http://schemas.openxmlformats.org/officeDocument/2006/relationships/hyperlink" Target="https://planetofhotels.com/guide/ru/ssha/boston/rayony" TargetMode="External"/><Relationship Id="rId17" Type="http://schemas.openxmlformats.org/officeDocument/2006/relationships/hyperlink" Target="https://www.uber.com/" TargetMode="External"/><Relationship Id="rId2" Type="http://schemas.openxmlformats.org/officeDocument/2006/relationships/notesSlide" Target="../notesSlides/notesSlide11.xml"/><Relationship Id="rId16" Type="http://schemas.openxmlformats.org/officeDocument/2006/relationships/hyperlink" Target="https://sacavoyage.fr/ru/boston-quartiers-dangereux-et-zones-a-eviter/" TargetMode="External"/><Relationship Id="rId20" Type="http://schemas.openxmlformats.org/officeDocument/2006/relationships/hyperlink" Target="https://www.dattco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masslive.com/redsox/2017/02/boston_red_sox_truck_day_2017_1.html" TargetMode="External"/><Relationship Id="rId11" Type="http://schemas.openxmlformats.org/officeDocument/2006/relationships/hyperlink" Target="https://yandex.ru/maps/?um=constructor:696527645cf63e288561b06a6f2e344c71aa3e930429ab4aff66fe205afc4254&amp;source=constructorLink" TargetMode="External"/><Relationship Id="rId5" Type="http://schemas.openxmlformats.org/officeDocument/2006/relationships/hyperlink" Target="https://www.meetboston.com/events/festivals-and-annual-events/" TargetMode="External"/><Relationship Id="rId15" Type="http://schemas.openxmlformats.org/officeDocument/2006/relationships/hyperlink" Target="https://planetofhotels.com/guide/ru/blog/chto-posmotret-v-bostone" TargetMode="External"/><Relationship Id="rId10" Type="http://schemas.openxmlformats.org/officeDocument/2006/relationships/hyperlink" Target="https://pogoda.mail.ru/prognoz/boston/may-2015/" TargetMode="External"/><Relationship Id="rId19" Type="http://schemas.openxmlformats.org/officeDocument/2006/relationships/hyperlink" Target="http://www.bostoncharterbuscompany.com" TargetMode="External"/><Relationship Id="rId4" Type="http://schemas.openxmlformats.org/officeDocument/2006/relationships/hyperlink" Target="https://www.officeholidays.com/countries/usa/massachusetts/2017" TargetMode="External"/><Relationship Id="rId9" Type="http://schemas.openxmlformats.org/officeDocument/2006/relationships/hyperlink" Target="http://www.pogodaiklimat.ru/monitor3.php?id=KBOS&amp;month=5&amp;year=2015" TargetMode="External"/><Relationship Id="rId14" Type="http://schemas.openxmlformats.org/officeDocument/2006/relationships/hyperlink" Target="https://estatousa.com/ru/%D0%BE%D0%BF%D0%B0%D1%81%D0%BD%D1%8B%D0%B5-%D1%80%D0%B0%D0%B9%D0%BE%D0%BD%D1%8B-%D0%B1%D0%BE%D1%81%D1%82%D0%BE%D0%BD%D0%B0-%D0%B1%D0%B5%D0%B7%D0%BE%D0%BF%D0%B0%D1%81%D0%B5%D0%BD-%D0%BB%D0%B8-%D0%B1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jpe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l="27396" r="21171" b="22925"/>
          <a:stretch/>
        </p:blipFill>
        <p:spPr>
          <a:xfrm>
            <a:off x="8597105" y="0"/>
            <a:ext cx="9690895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782485" y="6614472"/>
            <a:ext cx="626601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chemeClr val="tx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К</a:t>
            </a:r>
            <a:r>
              <a:rPr lang="ru-RU" sz="8000" b="1" dirty="0" err="1">
                <a:solidFill>
                  <a:schemeClr val="tx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оманда</a:t>
            </a:r>
            <a:r>
              <a:rPr lang="ru-RU" sz="8000" b="1" dirty="0">
                <a:solidFill>
                  <a:schemeClr val="tx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№</a:t>
            </a:r>
            <a:r>
              <a:rPr lang="en-US" sz="8000" b="1" dirty="0">
                <a:solidFill>
                  <a:schemeClr val="tx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6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86" name="Google Shape;86;p13"/>
          <p:cNvGrpSpPr/>
          <p:nvPr/>
        </p:nvGrpSpPr>
        <p:grpSpPr>
          <a:xfrm>
            <a:off x="642785" y="2567210"/>
            <a:ext cx="6990750" cy="2576290"/>
            <a:chOff x="0" y="0"/>
            <a:chExt cx="9321000" cy="3435053"/>
          </a:xfrm>
        </p:grpSpPr>
        <p:sp>
          <p:nvSpPr>
            <p:cNvPr id="87" name="Google Shape;87;p13"/>
            <p:cNvSpPr txBox="1"/>
            <p:nvPr/>
          </p:nvSpPr>
          <p:spPr>
            <a:xfrm>
              <a:off x="0" y="2983853"/>
              <a:ext cx="9321000" cy="45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3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8">
                  <a:latin typeface="Roboto"/>
                  <a:ea typeface="Roboto"/>
                  <a:cs typeface="Roboto"/>
                  <a:sym typeface="Roboto"/>
                </a:rPr>
                <a:t>для конференции в Бостонском Конференц Центре</a:t>
              </a:r>
              <a:endParaRPr sz="2198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" name="Google Shape;88;p13"/>
            <p:cNvSpPr txBox="1"/>
            <p:nvPr/>
          </p:nvSpPr>
          <p:spPr>
            <a:xfrm>
              <a:off x="0" y="0"/>
              <a:ext cx="9321000" cy="29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500" b="1" dirty="0" err="1">
                  <a:solidFill>
                    <a:srgbClr val="E64646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Аренда</a:t>
              </a:r>
              <a:r>
                <a:rPr lang="en-US" sz="6500" b="1" dirty="0">
                  <a:solidFill>
                    <a:srgbClr val="E64646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 </a:t>
              </a:r>
              <a:r>
                <a:rPr lang="en-US" sz="6500" b="1" dirty="0" err="1">
                  <a:solidFill>
                    <a:srgbClr val="E64646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квартир</a:t>
              </a:r>
              <a:r>
                <a:rPr lang="en-US" sz="6500" b="1" dirty="0">
                  <a:solidFill>
                    <a:srgbClr val="E64646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 Airbnb </a:t>
              </a:r>
              <a:endParaRPr dirty="0"/>
            </a:p>
          </p:txBody>
        </p:sp>
      </p:grpSp>
      <p:cxnSp>
        <p:nvCxnSpPr>
          <p:cNvPr id="89" name="Google Shape;89;p13"/>
          <p:cNvCxnSpPr/>
          <p:nvPr/>
        </p:nvCxnSpPr>
        <p:spPr>
          <a:xfrm rot="5400000">
            <a:off x="13175520" y="6127020"/>
            <a:ext cx="8243761" cy="0"/>
          </a:xfrm>
          <a:prstGeom prst="straightConnector1">
            <a:avLst/>
          </a:prstGeom>
          <a:noFill/>
          <a:ln w="57150" cap="flat" cmpd="sng">
            <a:solidFill>
              <a:srgbClr val="E6464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15"/>
          <p:cNvGrpSpPr/>
          <p:nvPr/>
        </p:nvGrpSpPr>
        <p:grpSpPr>
          <a:xfrm>
            <a:off x="579649" y="5784913"/>
            <a:ext cx="3086100" cy="3086101"/>
            <a:chOff x="0" y="0"/>
            <a:chExt cx="4114800" cy="4114803"/>
          </a:xfrm>
        </p:grpSpPr>
        <p:grpSp>
          <p:nvGrpSpPr>
            <p:cNvPr id="139" name="Google Shape;139;p15"/>
            <p:cNvGrpSpPr/>
            <p:nvPr/>
          </p:nvGrpSpPr>
          <p:grpSpPr>
            <a:xfrm>
              <a:off x="0" y="0"/>
              <a:ext cx="4114800" cy="4114803"/>
              <a:chOff x="0" y="0"/>
              <a:chExt cx="812800" cy="812800"/>
            </a:xfrm>
          </p:grpSpPr>
          <p:sp>
            <p:nvSpPr>
              <p:cNvPr id="140" name="Google Shape;140;p15"/>
              <p:cNvSpPr/>
              <p:nvPr/>
            </p:nvSpPr>
            <p:spPr>
              <a:xfrm>
                <a:off x="0" y="0"/>
                <a:ext cx="812800" cy="7346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3467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3467"/>
                    </a:lnTo>
                    <a:lnTo>
                      <a:pt x="0" y="73467"/>
                    </a:lnTo>
                    <a:close/>
                  </a:path>
                </a:pathLst>
              </a:custGeom>
              <a:solidFill>
                <a:srgbClr val="E64646"/>
              </a:solidFill>
              <a:ln>
                <a:noFill/>
              </a:ln>
            </p:spPr>
            <p:txBody>
              <a:bodyPr/>
              <a:lstStyle/>
              <a:p>
                <a:endParaRPr lang="x-none"/>
              </a:p>
            </p:txBody>
          </p:sp>
          <p:sp>
            <p:nvSpPr>
              <p:cNvPr id="141" name="Google Shape;141;p15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2" name="Google Shape;142;p15"/>
            <p:cNvSpPr/>
            <p:nvPr/>
          </p:nvSpPr>
          <p:spPr>
            <a:xfrm>
              <a:off x="1731944" y="343594"/>
              <a:ext cx="650913" cy="313064"/>
            </a:xfrm>
            <a:custGeom>
              <a:avLst/>
              <a:gdLst/>
              <a:ahLst/>
              <a:cxnLst/>
              <a:rect l="l" t="t" r="r" b="b"/>
              <a:pathLst>
                <a:path w="1930400" h="928449" extrusionOk="0">
                  <a:moveTo>
                    <a:pt x="0" y="0"/>
                  </a:moveTo>
                  <a:lnTo>
                    <a:pt x="965200" y="928449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E64646"/>
            </a:solidFill>
            <a:ln>
              <a:noFill/>
            </a:ln>
          </p:spPr>
          <p:txBody>
            <a:bodyPr/>
            <a:lstStyle/>
            <a:p>
              <a:endParaRPr lang="x-none"/>
            </a:p>
          </p:txBody>
        </p:sp>
      </p:grpSp>
      <p:grpSp>
        <p:nvGrpSpPr>
          <p:cNvPr id="143" name="Google Shape;143;p15"/>
          <p:cNvGrpSpPr/>
          <p:nvPr/>
        </p:nvGrpSpPr>
        <p:grpSpPr>
          <a:xfrm>
            <a:off x="14622251" y="5784913"/>
            <a:ext cx="3086100" cy="3086101"/>
            <a:chOff x="0" y="0"/>
            <a:chExt cx="4114800" cy="4114803"/>
          </a:xfrm>
        </p:grpSpPr>
        <p:grpSp>
          <p:nvGrpSpPr>
            <p:cNvPr id="144" name="Google Shape;144;p15"/>
            <p:cNvGrpSpPr/>
            <p:nvPr/>
          </p:nvGrpSpPr>
          <p:grpSpPr>
            <a:xfrm>
              <a:off x="0" y="0"/>
              <a:ext cx="4114800" cy="4114803"/>
              <a:chOff x="0" y="0"/>
              <a:chExt cx="812800" cy="812800"/>
            </a:xfrm>
          </p:grpSpPr>
          <p:sp>
            <p:nvSpPr>
              <p:cNvPr id="145" name="Google Shape;145;p15"/>
              <p:cNvSpPr/>
              <p:nvPr/>
            </p:nvSpPr>
            <p:spPr>
              <a:xfrm>
                <a:off x="0" y="0"/>
                <a:ext cx="812800" cy="7346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3467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3467"/>
                    </a:lnTo>
                    <a:lnTo>
                      <a:pt x="0" y="73467"/>
                    </a:lnTo>
                    <a:close/>
                  </a:path>
                </a:pathLst>
              </a:custGeom>
              <a:solidFill>
                <a:srgbClr val="E64646"/>
              </a:solidFill>
              <a:ln>
                <a:noFill/>
              </a:ln>
            </p:spPr>
            <p:txBody>
              <a:bodyPr/>
              <a:lstStyle/>
              <a:p>
                <a:endParaRPr lang="x-none"/>
              </a:p>
            </p:txBody>
          </p:sp>
          <p:sp>
            <p:nvSpPr>
              <p:cNvPr id="146" name="Google Shape;146;p15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7" name="Google Shape;147;p15"/>
            <p:cNvSpPr/>
            <p:nvPr/>
          </p:nvSpPr>
          <p:spPr>
            <a:xfrm>
              <a:off x="1731944" y="343594"/>
              <a:ext cx="650913" cy="313064"/>
            </a:xfrm>
            <a:custGeom>
              <a:avLst/>
              <a:gdLst/>
              <a:ahLst/>
              <a:cxnLst/>
              <a:rect l="l" t="t" r="r" b="b"/>
              <a:pathLst>
                <a:path w="1930400" h="928449" extrusionOk="0">
                  <a:moveTo>
                    <a:pt x="0" y="0"/>
                  </a:moveTo>
                  <a:lnTo>
                    <a:pt x="965200" y="928449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E64646"/>
            </a:solidFill>
            <a:ln>
              <a:noFill/>
            </a:ln>
          </p:spPr>
          <p:txBody>
            <a:bodyPr/>
            <a:lstStyle/>
            <a:p>
              <a:endParaRPr lang="x-none"/>
            </a:p>
          </p:txBody>
        </p:sp>
      </p:grpSp>
      <p:grpSp>
        <p:nvGrpSpPr>
          <p:cNvPr id="148" name="Google Shape;148;p15"/>
          <p:cNvGrpSpPr/>
          <p:nvPr/>
        </p:nvGrpSpPr>
        <p:grpSpPr>
          <a:xfrm>
            <a:off x="7600950" y="5784913"/>
            <a:ext cx="3086100" cy="3086101"/>
            <a:chOff x="0" y="0"/>
            <a:chExt cx="4114800" cy="4114803"/>
          </a:xfrm>
        </p:grpSpPr>
        <p:grpSp>
          <p:nvGrpSpPr>
            <p:cNvPr id="149" name="Google Shape;149;p15"/>
            <p:cNvGrpSpPr/>
            <p:nvPr/>
          </p:nvGrpSpPr>
          <p:grpSpPr>
            <a:xfrm>
              <a:off x="0" y="0"/>
              <a:ext cx="4114800" cy="4114803"/>
              <a:chOff x="0" y="0"/>
              <a:chExt cx="812800" cy="812800"/>
            </a:xfrm>
          </p:grpSpPr>
          <p:sp>
            <p:nvSpPr>
              <p:cNvPr id="150" name="Google Shape;150;p15"/>
              <p:cNvSpPr/>
              <p:nvPr/>
            </p:nvSpPr>
            <p:spPr>
              <a:xfrm>
                <a:off x="0" y="0"/>
                <a:ext cx="812800" cy="7346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3467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3467"/>
                    </a:lnTo>
                    <a:lnTo>
                      <a:pt x="0" y="73467"/>
                    </a:lnTo>
                    <a:close/>
                  </a:path>
                </a:pathLst>
              </a:custGeom>
              <a:solidFill>
                <a:srgbClr val="E64646"/>
              </a:solidFill>
              <a:ln>
                <a:noFill/>
              </a:ln>
            </p:spPr>
            <p:txBody>
              <a:bodyPr/>
              <a:lstStyle/>
              <a:p>
                <a:endParaRPr lang="x-none"/>
              </a:p>
            </p:txBody>
          </p:sp>
          <p:sp>
            <p:nvSpPr>
              <p:cNvPr id="151" name="Google Shape;151;p15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2" name="Google Shape;152;p15"/>
            <p:cNvSpPr/>
            <p:nvPr/>
          </p:nvSpPr>
          <p:spPr>
            <a:xfrm>
              <a:off x="1731944" y="343594"/>
              <a:ext cx="650913" cy="313064"/>
            </a:xfrm>
            <a:custGeom>
              <a:avLst/>
              <a:gdLst/>
              <a:ahLst/>
              <a:cxnLst/>
              <a:rect l="l" t="t" r="r" b="b"/>
              <a:pathLst>
                <a:path w="1930400" h="928449" extrusionOk="0">
                  <a:moveTo>
                    <a:pt x="0" y="0"/>
                  </a:moveTo>
                  <a:lnTo>
                    <a:pt x="965200" y="928449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E64646"/>
            </a:solidFill>
            <a:ln>
              <a:noFill/>
            </a:ln>
          </p:spPr>
          <p:txBody>
            <a:bodyPr/>
            <a:lstStyle/>
            <a:p>
              <a:endParaRPr lang="x-none"/>
            </a:p>
          </p:txBody>
        </p:sp>
      </p:grpSp>
      <p:grpSp>
        <p:nvGrpSpPr>
          <p:cNvPr id="153" name="Google Shape;153;p15"/>
          <p:cNvGrpSpPr/>
          <p:nvPr/>
        </p:nvGrpSpPr>
        <p:grpSpPr>
          <a:xfrm>
            <a:off x="4090299" y="2977757"/>
            <a:ext cx="3086100" cy="3086101"/>
            <a:chOff x="0" y="-3458144"/>
            <a:chExt cx="4114800" cy="4114803"/>
          </a:xfrm>
        </p:grpSpPr>
        <p:grpSp>
          <p:nvGrpSpPr>
            <p:cNvPr id="154" name="Google Shape;154;p15"/>
            <p:cNvGrpSpPr/>
            <p:nvPr/>
          </p:nvGrpSpPr>
          <p:grpSpPr>
            <a:xfrm rot="10800000">
              <a:off x="0" y="-3458144"/>
              <a:ext cx="4114800" cy="4114803"/>
              <a:chOff x="0" y="0"/>
              <a:chExt cx="812800" cy="812800"/>
            </a:xfrm>
          </p:grpSpPr>
          <p:sp>
            <p:nvSpPr>
              <p:cNvPr id="155" name="Google Shape;155;p15"/>
              <p:cNvSpPr/>
              <p:nvPr/>
            </p:nvSpPr>
            <p:spPr>
              <a:xfrm>
                <a:off x="0" y="0"/>
                <a:ext cx="812800" cy="7346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3467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3467"/>
                    </a:lnTo>
                    <a:lnTo>
                      <a:pt x="0" y="7346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endParaRPr lang="x-none"/>
              </a:p>
            </p:txBody>
          </p:sp>
          <p:sp>
            <p:nvSpPr>
              <p:cNvPr id="156" name="Google Shape;156;p15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7" name="Google Shape;157;p15"/>
            <p:cNvSpPr/>
            <p:nvPr/>
          </p:nvSpPr>
          <p:spPr>
            <a:xfrm rot="10800000">
              <a:off x="1731944" y="0"/>
              <a:ext cx="650913" cy="313064"/>
            </a:xfrm>
            <a:custGeom>
              <a:avLst/>
              <a:gdLst/>
              <a:ahLst/>
              <a:cxnLst/>
              <a:rect l="l" t="t" r="r" b="b"/>
              <a:pathLst>
                <a:path w="1930400" h="928449" extrusionOk="0">
                  <a:moveTo>
                    <a:pt x="0" y="0"/>
                  </a:moveTo>
                  <a:lnTo>
                    <a:pt x="965200" y="928449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x-none"/>
            </a:p>
          </p:txBody>
        </p:sp>
      </p:grpSp>
      <p:grpSp>
        <p:nvGrpSpPr>
          <p:cNvPr id="158" name="Google Shape;158;p15"/>
          <p:cNvGrpSpPr/>
          <p:nvPr/>
        </p:nvGrpSpPr>
        <p:grpSpPr>
          <a:xfrm>
            <a:off x="11111601" y="2977757"/>
            <a:ext cx="3086100" cy="3086101"/>
            <a:chOff x="0" y="-3458144"/>
            <a:chExt cx="4114800" cy="4114803"/>
          </a:xfrm>
        </p:grpSpPr>
        <p:grpSp>
          <p:nvGrpSpPr>
            <p:cNvPr id="159" name="Google Shape;159;p15"/>
            <p:cNvGrpSpPr/>
            <p:nvPr/>
          </p:nvGrpSpPr>
          <p:grpSpPr>
            <a:xfrm rot="10800000">
              <a:off x="0" y="-3458144"/>
              <a:ext cx="4114800" cy="4114803"/>
              <a:chOff x="0" y="0"/>
              <a:chExt cx="812800" cy="812800"/>
            </a:xfrm>
          </p:grpSpPr>
          <p:sp>
            <p:nvSpPr>
              <p:cNvPr id="160" name="Google Shape;160;p15"/>
              <p:cNvSpPr/>
              <p:nvPr/>
            </p:nvSpPr>
            <p:spPr>
              <a:xfrm>
                <a:off x="0" y="0"/>
                <a:ext cx="812800" cy="7346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3467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3467"/>
                    </a:lnTo>
                    <a:lnTo>
                      <a:pt x="0" y="7346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endParaRPr lang="x-none"/>
              </a:p>
            </p:txBody>
          </p:sp>
          <p:sp>
            <p:nvSpPr>
              <p:cNvPr id="161" name="Google Shape;161;p15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4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2" name="Google Shape;162;p15"/>
            <p:cNvSpPr/>
            <p:nvPr/>
          </p:nvSpPr>
          <p:spPr>
            <a:xfrm rot="10800000">
              <a:off x="1731944" y="0"/>
              <a:ext cx="650913" cy="313064"/>
            </a:xfrm>
            <a:custGeom>
              <a:avLst/>
              <a:gdLst/>
              <a:ahLst/>
              <a:cxnLst/>
              <a:rect l="l" t="t" r="r" b="b"/>
              <a:pathLst>
                <a:path w="1930400" h="928449" extrusionOk="0">
                  <a:moveTo>
                    <a:pt x="0" y="0"/>
                  </a:moveTo>
                  <a:lnTo>
                    <a:pt x="965200" y="928449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x-none"/>
            </a:p>
          </p:txBody>
        </p:sp>
      </p:grpSp>
      <p:pic>
        <p:nvPicPr>
          <p:cNvPr id="163" name="Google Shape;16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9633" y="4593352"/>
            <a:ext cx="806132" cy="806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46481" y="6496595"/>
            <a:ext cx="573737" cy="573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43989" y="4596407"/>
            <a:ext cx="800023" cy="800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765290" y="4832668"/>
            <a:ext cx="797017" cy="327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5"/>
          <p:cNvPicPr preferRelativeResize="0"/>
          <p:nvPr/>
        </p:nvPicPr>
        <p:blipFill rotWithShape="1">
          <a:blip r:embed="rId7">
            <a:alphaModFix/>
          </a:blip>
          <a:srcRect r="55929" b="17834"/>
          <a:stretch/>
        </p:blipFill>
        <p:spPr>
          <a:xfrm rot="16200000">
            <a:off x="14091083" y="-1364905"/>
            <a:ext cx="2853537" cy="5583347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300000" rev="0"/>
            </a:camera>
            <a:lightRig rig="threePt" dir="t"/>
          </a:scene3d>
        </p:spPr>
      </p:pic>
      <p:pic>
        <p:nvPicPr>
          <p:cNvPr id="168" name="Google Shape;168;p15"/>
          <p:cNvPicPr preferRelativeResize="0"/>
          <p:nvPr/>
        </p:nvPicPr>
        <p:blipFill rotWithShape="1">
          <a:blip r:embed="rId7">
            <a:alphaModFix/>
          </a:blip>
          <a:srcRect l="29207" b="72201"/>
          <a:stretch/>
        </p:blipFill>
        <p:spPr>
          <a:xfrm>
            <a:off x="-21580" y="8397975"/>
            <a:ext cx="4583738" cy="188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368840" y="6304858"/>
            <a:ext cx="571621" cy="8061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" name="Google Shape;170;p15"/>
          <p:cNvGrpSpPr/>
          <p:nvPr/>
        </p:nvGrpSpPr>
        <p:grpSpPr>
          <a:xfrm>
            <a:off x="-21580" y="6604087"/>
            <a:ext cx="4288500" cy="1455479"/>
            <a:chOff x="0" y="22630"/>
            <a:chExt cx="5718000" cy="1940640"/>
          </a:xfrm>
        </p:grpSpPr>
        <p:sp>
          <p:nvSpPr>
            <p:cNvPr id="171" name="Google Shape;171;p15"/>
            <p:cNvSpPr txBox="1"/>
            <p:nvPr/>
          </p:nvSpPr>
          <p:spPr>
            <a:xfrm>
              <a:off x="161240" y="22630"/>
              <a:ext cx="53955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99" b="1">
                  <a:solidFill>
                    <a:srgbClr val="E64646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Даты проведения</a:t>
              </a:r>
              <a:endParaRPr/>
            </a:p>
          </p:txBody>
        </p:sp>
        <p:sp>
          <p:nvSpPr>
            <p:cNvPr id="172" name="Google Shape;172;p15"/>
            <p:cNvSpPr txBox="1"/>
            <p:nvPr/>
          </p:nvSpPr>
          <p:spPr>
            <a:xfrm>
              <a:off x="0" y="869950"/>
              <a:ext cx="57180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latin typeface="Libre Baskerville"/>
                  <a:ea typeface="Libre Baskerville"/>
                  <a:cs typeface="Libre Baskerville"/>
                  <a:sym typeface="Libre Baskerville"/>
                </a:rPr>
                <a:t>15.05.2017-17.05.2017</a:t>
              </a:r>
              <a:endParaRPr dirty="0"/>
            </a:p>
          </p:txBody>
        </p:sp>
        <p:sp>
          <p:nvSpPr>
            <p:cNvPr id="173" name="Google Shape;173;p15"/>
            <p:cNvSpPr txBox="1"/>
            <p:nvPr/>
          </p:nvSpPr>
          <p:spPr>
            <a:xfrm>
              <a:off x="615756" y="1512070"/>
              <a:ext cx="4486500" cy="45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2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8">
                  <a:latin typeface="Roboto"/>
                  <a:ea typeface="Roboto"/>
                  <a:cs typeface="Roboto"/>
                  <a:sym typeface="Roboto"/>
                </a:rPr>
                <a:t>Пн-Ср</a:t>
              </a:r>
              <a:endParaRPr/>
            </a:p>
          </p:txBody>
        </p:sp>
      </p:grpSp>
      <p:grpSp>
        <p:nvGrpSpPr>
          <p:cNvPr id="174" name="Google Shape;174;p15"/>
          <p:cNvGrpSpPr/>
          <p:nvPr/>
        </p:nvGrpSpPr>
        <p:grpSpPr>
          <a:xfrm>
            <a:off x="6999721" y="6587125"/>
            <a:ext cx="4288500" cy="2013514"/>
            <a:chOff x="0" y="13"/>
            <a:chExt cx="5718000" cy="2684687"/>
          </a:xfrm>
        </p:grpSpPr>
        <p:sp>
          <p:nvSpPr>
            <p:cNvPr id="175" name="Google Shape;175;p15"/>
            <p:cNvSpPr txBox="1"/>
            <p:nvPr/>
          </p:nvSpPr>
          <p:spPr>
            <a:xfrm>
              <a:off x="700040" y="13"/>
              <a:ext cx="43008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99" b="1">
                  <a:solidFill>
                    <a:srgbClr val="E64646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Сумма затрат</a:t>
              </a:r>
              <a:endParaRPr/>
            </a:p>
          </p:txBody>
        </p:sp>
        <p:sp>
          <p:nvSpPr>
            <p:cNvPr id="176" name="Google Shape;176;p15"/>
            <p:cNvSpPr txBox="1"/>
            <p:nvPr/>
          </p:nvSpPr>
          <p:spPr>
            <a:xfrm>
              <a:off x="0" y="869949"/>
              <a:ext cx="5718000" cy="11798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 algn="ctr">
                <a:lnSpc>
                  <a:spcPct val="115000"/>
                </a:lnSpc>
              </a:pPr>
              <a:r>
                <a:rPr lang="en-US" sz="2500" b="1" dirty="0">
                  <a:latin typeface="Libre Baskerville"/>
                  <a:ea typeface="Libre Baskerville"/>
                  <a:cs typeface="Libre Baskerville"/>
                  <a:sym typeface="Libre Baskerville"/>
                </a:rPr>
                <a:t>$67 956.59</a:t>
              </a: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500" b="1" dirty="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177" name="Google Shape;177;p15"/>
            <p:cNvSpPr txBox="1"/>
            <p:nvPr/>
          </p:nvSpPr>
          <p:spPr>
            <a:xfrm>
              <a:off x="615756" y="1512070"/>
              <a:ext cx="4486500" cy="1172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2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8" dirty="0">
                  <a:latin typeface="Roboto"/>
                  <a:ea typeface="Roboto"/>
                  <a:cs typeface="Roboto"/>
                  <a:sym typeface="Roboto"/>
                </a:rPr>
                <a:t>включая транспорт</a:t>
              </a:r>
              <a:r>
                <a:rPr lang="ru-RU" sz="2198" dirty="0">
                  <a:latin typeface="Roboto"/>
                  <a:ea typeface="Roboto"/>
                  <a:cs typeface="Roboto"/>
                  <a:sym typeface="Roboto"/>
                </a:rPr>
                <a:t> и депозиты</a:t>
              </a:r>
              <a:endParaRPr dirty="0"/>
            </a:p>
          </p:txBody>
        </p:sp>
      </p:grpSp>
      <p:grpSp>
        <p:nvGrpSpPr>
          <p:cNvPr id="178" name="Google Shape;178;p15"/>
          <p:cNvGrpSpPr/>
          <p:nvPr/>
        </p:nvGrpSpPr>
        <p:grpSpPr>
          <a:xfrm>
            <a:off x="13999128" y="6587125"/>
            <a:ext cx="4310397" cy="1810850"/>
            <a:chOff x="-29192" y="13"/>
            <a:chExt cx="5747196" cy="2414467"/>
          </a:xfrm>
        </p:grpSpPr>
        <p:sp>
          <p:nvSpPr>
            <p:cNvPr id="179" name="Google Shape;179;p15"/>
            <p:cNvSpPr txBox="1"/>
            <p:nvPr/>
          </p:nvSpPr>
          <p:spPr>
            <a:xfrm>
              <a:off x="-29192" y="13"/>
              <a:ext cx="57180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99" b="1">
                  <a:solidFill>
                    <a:srgbClr val="E64646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Доп. возможности</a:t>
              </a:r>
              <a:endParaRPr/>
            </a:p>
          </p:txBody>
        </p:sp>
        <p:sp>
          <p:nvSpPr>
            <p:cNvPr id="180" name="Google Shape;180;p15"/>
            <p:cNvSpPr txBox="1"/>
            <p:nvPr/>
          </p:nvSpPr>
          <p:spPr>
            <a:xfrm>
              <a:off x="0" y="869950"/>
              <a:ext cx="5718000" cy="112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>
                  <a:latin typeface="Libre Baskerville"/>
                  <a:ea typeface="Libre Baskerville"/>
                  <a:cs typeface="Libre Baskerville"/>
                  <a:sym typeface="Libre Baskerville"/>
                </a:rPr>
                <a:t>Частичный возврат средств от затрат </a:t>
              </a:r>
              <a:endParaRPr/>
            </a:p>
          </p:txBody>
        </p:sp>
        <p:sp>
          <p:nvSpPr>
            <p:cNvPr id="181" name="Google Shape;181;p15"/>
            <p:cNvSpPr txBox="1"/>
            <p:nvPr/>
          </p:nvSpPr>
          <p:spPr>
            <a:xfrm>
              <a:off x="4" y="1963280"/>
              <a:ext cx="5718000" cy="45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2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8">
                  <a:latin typeface="Roboto"/>
                  <a:ea typeface="Roboto"/>
                  <a:cs typeface="Roboto"/>
                  <a:sym typeface="Roboto"/>
                </a:rPr>
                <a:t>за счёт возврата депозита</a:t>
              </a:r>
              <a:endParaRPr/>
            </a:p>
          </p:txBody>
        </p:sp>
      </p:grpSp>
      <p:grpSp>
        <p:nvGrpSpPr>
          <p:cNvPr id="182" name="Google Shape;182;p15"/>
          <p:cNvGrpSpPr/>
          <p:nvPr/>
        </p:nvGrpSpPr>
        <p:grpSpPr>
          <a:xfrm>
            <a:off x="3489070" y="3342332"/>
            <a:ext cx="4288505" cy="1929493"/>
            <a:chOff x="0" y="0"/>
            <a:chExt cx="5718007" cy="2572657"/>
          </a:xfrm>
        </p:grpSpPr>
        <p:sp>
          <p:nvSpPr>
            <p:cNvPr id="183" name="Google Shape;183;p15"/>
            <p:cNvSpPr txBox="1"/>
            <p:nvPr/>
          </p:nvSpPr>
          <p:spPr>
            <a:xfrm>
              <a:off x="7" y="1854457"/>
              <a:ext cx="57180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99" b="1" dirty="0" err="1">
                  <a:latin typeface="Libre Baskerville"/>
                  <a:ea typeface="Libre Baskerville"/>
                  <a:cs typeface="Libre Baskerville"/>
                  <a:sym typeface="Libre Baskerville"/>
                </a:rPr>
                <a:t>Количество</a:t>
              </a:r>
              <a:r>
                <a:rPr lang="en-US" sz="3499" b="1" dirty="0">
                  <a:latin typeface="Libre Baskerville"/>
                  <a:ea typeface="Libre Baskerville"/>
                  <a:cs typeface="Libre Baskerville"/>
                  <a:sym typeface="Libre Baskerville"/>
                </a:rPr>
                <a:t> </a:t>
              </a:r>
              <a:r>
                <a:rPr lang="en-US" sz="3499" b="1" dirty="0" err="1">
                  <a:latin typeface="Libre Baskerville"/>
                  <a:ea typeface="Libre Baskerville"/>
                  <a:cs typeface="Libre Baskerville"/>
                  <a:sym typeface="Libre Baskerville"/>
                </a:rPr>
                <a:t>квартир</a:t>
              </a:r>
              <a:endParaRPr dirty="0"/>
            </a:p>
          </p:txBody>
        </p:sp>
        <p:sp>
          <p:nvSpPr>
            <p:cNvPr id="184" name="Google Shape;184;p15"/>
            <p:cNvSpPr txBox="1"/>
            <p:nvPr/>
          </p:nvSpPr>
          <p:spPr>
            <a:xfrm>
              <a:off x="0" y="0"/>
              <a:ext cx="57180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rgbClr val="E64646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89 </a:t>
              </a:r>
              <a:r>
                <a:rPr lang="en-US" sz="2500" b="1" dirty="0" err="1">
                  <a:solidFill>
                    <a:srgbClr val="E64646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объектов</a:t>
              </a:r>
              <a:r>
                <a:rPr lang="en-US" sz="2500" b="1" dirty="0">
                  <a:solidFill>
                    <a:srgbClr val="E64646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 </a:t>
              </a:r>
              <a:r>
                <a:rPr lang="en-US" sz="2500" b="1" dirty="0" err="1">
                  <a:solidFill>
                    <a:srgbClr val="E64646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для</a:t>
              </a:r>
              <a:r>
                <a:rPr lang="en-US" sz="2500" b="1" dirty="0">
                  <a:solidFill>
                    <a:srgbClr val="E64646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 </a:t>
              </a:r>
              <a:r>
                <a:rPr lang="en-US" sz="2500" b="1" dirty="0" err="1">
                  <a:solidFill>
                    <a:srgbClr val="E64646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съема</a:t>
              </a:r>
              <a:endParaRPr dirty="0"/>
            </a:p>
          </p:txBody>
        </p:sp>
        <p:sp>
          <p:nvSpPr>
            <p:cNvPr id="185" name="Google Shape;185;p15"/>
            <p:cNvSpPr txBox="1"/>
            <p:nvPr/>
          </p:nvSpPr>
          <p:spPr>
            <a:xfrm>
              <a:off x="615756" y="569095"/>
              <a:ext cx="4486500" cy="145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16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dirty="0" err="1">
                  <a:solidFill>
                    <a:srgbClr val="E64646"/>
                  </a:solidFill>
                  <a:latin typeface="Roboto"/>
                  <a:ea typeface="Roboto"/>
                  <a:cs typeface="Roboto"/>
                  <a:sym typeface="Roboto"/>
                </a:rPr>
                <a:t>из</a:t>
              </a:r>
              <a:r>
                <a:rPr lang="en-US" sz="2100" dirty="0">
                  <a:solidFill>
                    <a:srgbClr val="E64646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00" dirty="0" err="1">
                  <a:solidFill>
                    <a:srgbClr val="E64646"/>
                  </a:solidFill>
                  <a:latin typeface="Roboto"/>
                  <a:ea typeface="Roboto"/>
                  <a:cs typeface="Roboto"/>
                  <a:sym typeface="Roboto"/>
                </a:rPr>
                <a:t>них</a:t>
              </a:r>
              <a:r>
                <a:rPr lang="en-US" sz="2100" dirty="0">
                  <a:solidFill>
                    <a:srgbClr val="E64646"/>
                  </a:solidFill>
                  <a:latin typeface="Roboto"/>
                  <a:ea typeface="Roboto"/>
                  <a:cs typeface="Roboto"/>
                  <a:sym typeface="Roboto"/>
                </a:rPr>
                <a:t> 10 </a:t>
              </a:r>
              <a:r>
                <a:rPr lang="en-US" sz="2100" dirty="0" err="1">
                  <a:solidFill>
                    <a:srgbClr val="E64646"/>
                  </a:solidFill>
                  <a:latin typeface="Roboto"/>
                  <a:ea typeface="Roboto"/>
                  <a:cs typeface="Roboto"/>
                  <a:sym typeface="Roboto"/>
                </a:rPr>
                <a:t>для</a:t>
              </a:r>
              <a:r>
                <a:rPr lang="en-US" sz="2100" dirty="0">
                  <a:solidFill>
                    <a:srgbClr val="E64646"/>
                  </a:solidFill>
                  <a:latin typeface="Roboto"/>
                  <a:ea typeface="Roboto"/>
                  <a:cs typeface="Roboto"/>
                  <a:sym typeface="Roboto"/>
                </a:rPr>
                <a:t> ТОП-</a:t>
              </a:r>
              <a:r>
                <a:rPr lang="en-US" sz="2100" dirty="0" err="1">
                  <a:solidFill>
                    <a:srgbClr val="E64646"/>
                  </a:solidFill>
                  <a:latin typeface="Roboto"/>
                  <a:ea typeface="Roboto"/>
                  <a:cs typeface="Roboto"/>
                  <a:sym typeface="Roboto"/>
                </a:rPr>
                <a:t>менеджеров</a:t>
              </a:r>
              <a:r>
                <a:rPr lang="en-US" sz="2100" dirty="0">
                  <a:solidFill>
                    <a:srgbClr val="E64646"/>
                  </a:solidFill>
                  <a:latin typeface="Roboto"/>
                  <a:ea typeface="Roboto"/>
                  <a:cs typeface="Roboto"/>
                  <a:sym typeface="Roboto"/>
                </a:rPr>
                <a:t> в </a:t>
              </a:r>
              <a:r>
                <a:rPr lang="en-US" sz="2100" dirty="0" err="1">
                  <a:solidFill>
                    <a:srgbClr val="E64646"/>
                  </a:solidFill>
                  <a:latin typeface="Roboto"/>
                  <a:ea typeface="Roboto"/>
                  <a:cs typeface="Roboto"/>
                  <a:sym typeface="Roboto"/>
                </a:rPr>
                <a:t>центральных</a:t>
              </a:r>
              <a:r>
                <a:rPr lang="en-US" sz="2100" dirty="0">
                  <a:solidFill>
                    <a:srgbClr val="E64646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00" dirty="0" err="1">
                  <a:solidFill>
                    <a:srgbClr val="E64646"/>
                  </a:solidFill>
                  <a:latin typeface="Roboto"/>
                  <a:ea typeface="Roboto"/>
                  <a:cs typeface="Roboto"/>
                  <a:sym typeface="Roboto"/>
                </a:rPr>
                <a:t>районах</a:t>
              </a:r>
              <a:r>
                <a:rPr lang="en-US" sz="2198" dirty="0">
                  <a:solidFill>
                    <a:srgbClr val="E64646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dirty="0"/>
            </a:p>
          </p:txBody>
        </p:sp>
      </p:grpSp>
      <p:grpSp>
        <p:nvGrpSpPr>
          <p:cNvPr id="186" name="Google Shape;186;p15"/>
          <p:cNvGrpSpPr/>
          <p:nvPr/>
        </p:nvGrpSpPr>
        <p:grpSpPr>
          <a:xfrm>
            <a:off x="10510371" y="3342332"/>
            <a:ext cx="4288500" cy="1929493"/>
            <a:chOff x="0" y="0"/>
            <a:chExt cx="5718000" cy="2572657"/>
          </a:xfrm>
        </p:grpSpPr>
        <p:sp>
          <p:nvSpPr>
            <p:cNvPr id="187" name="Google Shape;187;p15"/>
            <p:cNvSpPr txBox="1"/>
            <p:nvPr/>
          </p:nvSpPr>
          <p:spPr>
            <a:xfrm>
              <a:off x="361008" y="1854457"/>
              <a:ext cx="51216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99" b="1">
                  <a:latin typeface="Libre Baskerville"/>
                  <a:ea typeface="Libre Baskerville"/>
                  <a:cs typeface="Libre Baskerville"/>
                  <a:sym typeface="Libre Baskerville"/>
                </a:rPr>
                <a:t>Выбор транспорта</a:t>
              </a:r>
              <a:endParaRPr/>
            </a:p>
          </p:txBody>
        </p:sp>
        <p:sp>
          <p:nvSpPr>
            <p:cNvPr id="188" name="Google Shape;188;p15"/>
            <p:cNvSpPr txBox="1"/>
            <p:nvPr/>
          </p:nvSpPr>
          <p:spPr>
            <a:xfrm>
              <a:off x="0" y="0"/>
              <a:ext cx="57180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>
                  <a:solidFill>
                    <a:srgbClr val="E64646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Uber</a:t>
              </a:r>
              <a:endParaRPr/>
            </a:p>
          </p:txBody>
        </p:sp>
        <p:sp>
          <p:nvSpPr>
            <p:cNvPr id="189" name="Google Shape;189;p15"/>
            <p:cNvSpPr txBox="1"/>
            <p:nvPr/>
          </p:nvSpPr>
          <p:spPr>
            <a:xfrm>
              <a:off x="615756" y="670695"/>
              <a:ext cx="4486500" cy="9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16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8">
                  <a:solidFill>
                    <a:srgbClr val="E64646"/>
                  </a:solidFill>
                  <a:latin typeface="Roboto"/>
                  <a:ea typeface="Roboto"/>
                  <a:cs typeface="Roboto"/>
                  <a:sym typeface="Roboto"/>
                </a:rPr>
                <a:t>такси как способ передвижения гостей</a:t>
              </a:r>
              <a:endParaRPr/>
            </a:p>
          </p:txBody>
        </p:sp>
      </p:grpSp>
      <p:sp>
        <p:nvSpPr>
          <p:cNvPr id="190" name="Google Shape;190;p15"/>
          <p:cNvSpPr txBox="1"/>
          <p:nvPr/>
        </p:nvSpPr>
        <p:spPr>
          <a:xfrm>
            <a:off x="636710" y="226439"/>
            <a:ext cx="10189703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1" dirty="0">
                <a:solidFill>
                  <a:srgbClr val="E6464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Executive summary</a:t>
            </a:r>
            <a:endParaRPr dirty="0"/>
          </a:p>
        </p:txBody>
      </p:sp>
      <p:cxnSp>
        <p:nvCxnSpPr>
          <p:cNvPr id="55" name="Google Shape;89;p13"/>
          <p:cNvCxnSpPr/>
          <p:nvPr/>
        </p:nvCxnSpPr>
        <p:spPr>
          <a:xfrm>
            <a:off x="0" y="1382576"/>
            <a:ext cx="9677400" cy="0"/>
          </a:xfrm>
          <a:prstGeom prst="straightConnector1">
            <a:avLst/>
          </a:prstGeom>
          <a:noFill/>
          <a:ln w="57150" cap="flat" cmpd="sng">
            <a:solidFill>
              <a:srgbClr val="E6464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Google Shape;222;p18"/>
          <p:cNvCxnSpPr/>
          <p:nvPr/>
        </p:nvCxnSpPr>
        <p:spPr>
          <a:xfrm rot="5400000">
            <a:off x="-268467" y="5114925"/>
            <a:ext cx="10287000" cy="0"/>
          </a:xfrm>
          <a:prstGeom prst="straightConnector1">
            <a:avLst/>
          </a:prstGeom>
          <a:noFill/>
          <a:ln w="57150" cap="flat" cmpd="sng">
            <a:solidFill>
              <a:srgbClr val="E6464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3" name="Google Shape;223;p18"/>
          <p:cNvSpPr txBox="1"/>
          <p:nvPr/>
        </p:nvSpPr>
        <p:spPr>
          <a:xfrm>
            <a:off x="10030594" y="2520431"/>
            <a:ext cx="7568700" cy="3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1" dirty="0" err="1">
                <a:solidFill>
                  <a:srgbClr val="E6464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Дополнительные</a:t>
            </a:r>
            <a:r>
              <a:rPr lang="en-US" sz="6500" b="1" dirty="0">
                <a:solidFill>
                  <a:srgbClr val="E6464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6500" b="1" dirty="0" err="1">
                <a:solidFill>
                  <a:srgbClr val="E6464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источники</a:t>
            </a:r>
            <a:r>
              <a:rPr lang="en-US" sz="6500" b="1" dirty="0">
                <a:solidFill>
                  <a:srgbClr val="E6464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6500" b="1" dirty="0" err="1">
                <a:solidFill>
                  <a:srgbClr val="E6464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информации</a:t>
            </a:r>
            <a:endParaRPr dirty="0"/>
          </a:p>
        </p:txBody>
      </p:sp>
      <p:sp>
        <p:nvSpPr>
          <p:cNvPr id="224" name="Google Shape;224;p18"/>
          <p:cNvSpPr txBox="1"/>
          <p:nvPr/>
        </p:nvSpPr>
        <p:spPr>
          <a:xfrm>
            <a:off x="-2" y="1157500"/>
            <a:ext cx="42051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1">
                <a:solidFill>
                  <a:srgbClr val="E6464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О погоде</a:t>
            </a:r>
            <a:endParaRPr/>
          </a:p>
        </p:txBody>
      </p:sp>
      <p:grpSp>
        <p:nvGrpSpPr>
          <p:cNvPr id="225" name="Google Shape;225;p18"/>
          <p:cNvGrpSpPr/>
          <p:nvPr/>
        </p:nvGrpSpPr>
        <p:grpSpPr>
          <a:xfrm>
            <a:off x="4555061" y="1099464"/>
            <a:ext cx="639944" cy="639944"/>
            <a:chOff x="0" y="0"/>
            <a:chExt cx="853258" cy="853258"/>
          </a:xfrm>
        </p:grpSpPr>
        <p:pic>
          <p:nvPicPr>
            <p:cNvPr id="226" name="Google Shape;226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853258" cy="8532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7" name="Google Shape;227;p18"/>
            <p:cNvSpPr txBox="1"/>
            <p:nvPr/>
          </p:nvSpPr>
          <p:spPr>
            <a:xfrm>
              <a:off x="58753" y="144054"/>
              <a:ext cx="633723" cy="555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1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/>
            </a:p>
          </p:txBody>
        </p:sp>
      </p:grpSp>
      <p:grpSp>
        <p:nvGrpSpPr>
          <p:cNvPr id="228" name="Google Shape;228;p18"/>
          <p:cNvGrpSpPr/>
          <p:nvPr/>
        </p:nvGrpSpPr>
        <p:grpSpPr>
          <a:xfrm>
            <a:off x="4516801" y="2961496"/>
            <a:ext cx="716465" cy="639944"/>
            <a:chOff x="0" y="0"/>
            <a:chExt cx="955286" cy="853258"/>
          </a:xfrm>
        </p:grpSpPr>
        <p:pic>
          <p:nvPicPr>
            <p:cNvPr id="229" name="Google Shape;229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1014" y="0"/>
              <a:ext cx="853258" cy="8532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18"/>
            <p:cNvSpPr txBox="1"/>
            <p:nvPr/>
          </p:nvSpPr>
          <p:spPr>
            <a:xfrm>
              <a:off x="0" y="144054"/>
              <a:ext cx="955286" cy="555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1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/>
            </a:p>
          </p:txBody>
        </p:sp>
      </p:grpSp>
      <p:grpSp>
        <p:nvGrpSpPr>
          <p:cNvPr id="231" name="Google Shape;231;p18"/>
          <p:cNvGrpSpPr/>
          <p:nvPr/>
        </p:nvGrpSpPr>
        <p:grpSpPr>
          <a:xfrm>
            <a:off x="4516801" y="4823528"/>
            <a:ext cx="716465" cy="639944"/>
            <a:chOff x="0" y="0"/>
            <a:chExt cx="955286" cy="853258"/>
          </a:xfrm>
        </p:grpSpPr>
        <p:pic>
          <p:nvPicPr>
            <p:cNvPr id="232" name="Google Shape;232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1014" y="0"/>
              <a:ext cx="853258" cy="8532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" name="Google Shape;233;p18"/>
            <p:cNvSpPr txBox="1"/>
            <p:nvPr/>
          </p:nvSpPr>
          <p:spPr>
            <a:xfrm>
              <a:off x="0" y="144054"/>
              <a:ext cx="955286" cy="555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1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/>
            </a:p>
          </p:txBody>
        </p:sp>
      </p:grpSp>
      <p:grpSp>
        <p:nvGrpSpPr>
          <p:cNvPr id="234" name="Google Shape;234;p18"/>
          <p:cNvGrpSpPr/>
          <p:nvPr/>
        </p:nvGrpSpPr>
        <p:grpSpPr>
          <a:xfrm>
            <a:off x="4516801" y="6685560"/>
            <a:ext cx="716465" cy="639944"/>
            <a:chOff x="0" y="0"/>
            <a:chExt cx="955286" cy="853258"/>
          </a:xfrm>
        </p:grpSpPr>
        <p:pic>
          <p:nvPicPr>
            <p:cNvPr id="235" name="Google Shape;235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1014" y="0"/>
              <a:ext cx="853258" cy="8532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" name="Google Shape;236;p18"/>
            <p:cNvSpPr txBox="1"/>
            <p:nvPr/>
          </p:nvSpPr>
          <p:spPr>
            <a:xfrm>
              <a:off x="0" y="144054"/>
              <a:ext cx="955286" cy="555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1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/>
            </a:p>
          </p:txBody>
        </p:sp>
      </p:grpSp>
      <p:grpSp>
        <p:nvGrpSpPr>
          <p:cNvPr id="237" name="Google Shape;237;p18"/>
          <p:cNvGrpSpPr/>
          <p:nvPr/>
        </p:nvGrpSpPr>
        <p:grpSpPr>
          <a:xfrm>
            <a:off x="4516801" y="8547592"/>
            <a:ext cx="716465" cy="639944"/>
            <a:chOff x="0" y="0"/>
            <a:chExt cx="955286" cy="853258"/>
          </a:xfrm>
        </p:grpSpPr>
        <p:pic>
          <p:nvPicPr>
            <p:cNvPr id="238" name="Google Shape;238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1014" y="0"/>
              <a:ext cx="853258" cy="8532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9" name="Google Shape;239;p18"/>
            <p:cNvSpPr txBox="1"/>
            <p:nvPr/>
          </p:nvSpPr>
          <p:spPr>
            <a:xfrm>
              <a:off x="0" y="144054"/>
              <a:ext cx="955286" cy="555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1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/>
            </a:p>
          </p:txBody>
        </p:sp>
      </p:grpSp>
      <p:sp>
        <p:nvSpPr>
          <p:cNvPr id="240" name="Google Shape;240;p18"/>
          <p:cNvSpPr txBox="1"/>
          <p:nvPr/>
        </p:nvSpPr>
        <p:spPr>
          <a:xfrm>
            <a:off x="35" y="4873975"/>
            <a:ext cx="4205100" cy="11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1">
                <a:solidFill>
                  <a:srgbClr val="E6464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О праздниках и фестивалях </a:t>
            </a:r>
            <a:endParaRPr/>
          </a:p>
        </p:txBody>
      </p:sp>
      <p:sp>
        <p:nvSpPr>
          <p:cNvPr id="241" name="Google Shape;241;p18"/>
          <p:cNvSpPr txBox="1"/>
          <p:nvPr/>
        </p:nvSpPr>
        <p:spPr>
          <a:xfrm>
            <a:off x="-7215" y="8529425"/>
            <a:ext cx="4288500" cy="11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1">
                <a:solidFill>
                  <a:srgbClr val="E6464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Карта размещения гостей</a:t>
            </a:r>
            <a:endParaRPr/>
          </a:p>
        </p:txBody>
      </p:sp>
      <p:sp>
        <p:nvSpPr>
          <p:cNvPr id="242" name="Google Shape;242;p18"/>
          <p:cNvSpPr txBox="1"/>
          <p:nvPr/>
        </p:nvSpPr>
        <p:spPr>
          <a:xfrm>
            <a:off x="5468550" y="3020500"/>
            <a:ext cx="46923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1">
                <a:solidFill>
                  <a:srgbClr val="E6464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О районах</a:t>
            </a:r>
            <a:endParaRPr/>
          </a:p>
        </p:txBody>
      </p:sp>
      <p:sp>
        <p:nvSpPr>
          <p:cNvPr id="243" name="Google Shape;243;p18"/>
          <p:cNvSpPr txBox="1"/>
          <p:nvPr/>
        </p:nvSpPr>
        <p:spPr>
          <a:xfrm>
            <a:off x="5468550" y="6727425"/>
            <a:ext cx="50358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1">
                <a:solidFill>
                  <a:srgbClr val="E6464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О транспорте</a:t>
            </a:r>
            <a:endParaRPr/>
          </a:p>
        </p:txBody>
      </p:sp>
      <p:grpSp>
        <p:nvGrpSpPr>
          <p:cNvPr id="244" name="Google Shape;244;p18"/>
          <p:cNvGrpSpPr/>
          <p:nvPr/>
        </p:nvGrpSpPr>
        <p:grpSpPr>
          <a:xfrm>
            <a:off x="5468550" y="4945401"/>
            <a:ext cx="5483024" cy="1899549"/>
            <a:chOff x="0" y="0"/>
            <a:chExt cx="7310700" cy="2532732"/>
          </a:xfrm>
        </p:grpSpPr>
        <p:sp>
          <p:nvSpPr>
            <p:cNvPr id="245" name="Google Shape;245;p18"/>
            <p:cNvSpPr txBox="1"/>
            <p:nvPr/>
          </p:nvSpPr>
          <p:spPr>
            <a:xfrm>
              <a:off x="0" y="642132"/>
              <a:ext cx="7310700" cy="189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3002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98" u="sng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  <a:hlinkClick r:id="rId4">
                    <a:extLst>
                      <a:ext uri="{A12FA001-AC4F-418D-AE19-62706E023703}">
                        <ahyp:hlinkClr xmlns="" xmlns:ahyp="http://schemas.microsoft.com/office/drawing/2018/hyperlinkcolor" val="tx"/>
                      </a:ext>
                    </a:extLst>
                  </a:hlinkClick>
                </a:rPr>
                <a:t>Праздники в штате Массачусетс 2017</a:t>
              </a:r>
              <a:endParaRPr sz="1798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1" indent="0" algn="l" rtl="0">
                <a:lnSpc>
                  <a:spcPct val="13002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98" u="sng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  <a:hlinkClick r:id="rId5">
                    <a:extLst>
                      <a:ext uri="{A12FA001-AC4F-418D-AE19-62706E023703}">
                        <ahyp:hlinkClr xmlns="" xmlns:ahyp="http://schemas.microsoft.com/office/drawing/2018/hyperlinkcolor" val="tx"/>
                      </a:ext>
                    </a:extLst>
                  </a:hlinkClick>
                </a:rPr>
                <a:t>Ежегодные фестивали, парады, марафоны</a:t>
              </a:r>
              <a:endParaRPr sz="1798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1" indent="0" algn="l" rtl="0">
                <a:lnSpc>
                  <a:spcPct val="13002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98" u="sng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  <a:hlinkClick r:id="rId6">
                    <a:extLst>
                      <a:ext uri="{A12FA001-AC4F-418D-AE19-62706E023703}">
                        <ahyp:hlinkClr xmlns="" xmlns:ahyp="http://schemas.microsoft.com/office/drawing/2018/hyperlinkcolor" val="tx"/>
                      </a:ext>
                    </a:extLst>
                  </a:hlinkClick>
                </a:rPr>
                <a:t>Игры местной команды Red Sox в 2017</a:t>
              </a:r>
              <a:endParaRPr sz="1798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1" indent="0" algn="l" rtl="0">
                <a:lnSpc>
                  <a:spcPct val="13002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98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6" name="Google Shape;246;p18"/>
            <p:cNvSpPr txBox="1"/>
            <p:nvPr/>
          </p:nvSpPr>
          <p:spPr>
            <a:xfrm>
              <a:off x="0" y="0"/>
              <a:ext cx="5718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u="sng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  <a:hlinkClick r:id="rId7">
                    <a:extLst>
                      <a:ext uri="{A12FA001-AC4F-418D-AE19-62706E023703}">
                        <ahyp:hlinkClr xmlns="" xmlns:ahyp="http://schemas.microsoft.com/office/drawing/2018/hyperlinkcolor" val="tx"/>
                      </a:ext>
                    </a:extLst>
                  </a:hlinkClick>
                </a:rPr>
                <a:t>Государственные праздники США 2017</a:t>
              </a:r>
              <a:endParaRPr sz="700">
                <a:solidFill>
                  <a:schemeClr val="dk1"/>
                </a:solidFill>
              </a:endParaRPr>
            </a:p>
          </p:txBody>
        </p:sp>
      </p:grpSp>
      <p:grpSp>
        <p:nvGrpSpPr>
          <p:cNvPr id="247" name="Google Shape;247;p18"/>
          <p:cNvGrpSpPr/>
          <p:nvPr/>
        </p:nvGrpSpPr>
        <p:grpSpPr>
          <a:xfrm>
            <a:off x="5468550" y="1238461"/>
            <a:ext cx="4288500" cy="1212239"/>
            <a:chOff x="0" y="0"/>
            <a:chExt cx="5718000" cy="1616319"/>
          </a:xfrm>
        </p:grpSpPr>
        <p:sp>
          <p:nvSpPr>
            <p:cNvPr id="248" name="Google Shape;248;p18"/>
            <p:cNvSpPr txBox="1"/>
            <p:nvPr/>
          </p:nvSpPr>
          <p:spPr>
            <a:xfrm>
              <a:off x="0" y="0"/>
              <a:ext cx="57180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u="sng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  <a:hlinkClick r:id="rId8">
                    <a:extLst>
                      <a:ext uri="{A12FA001-AC4F-418D-AE19-62706E023703}">
                        <ahyp:hlinkClr xmlns="" xmlns:ahyp="http://schemas.microsoft.com/office/drawing/2018/hyperlinkcolor" val="tx"/>
                      </a:ext>
                    </a:extLst>
                  </a:hlinkClick>
                </a:rPr>
                <a:t>Архив погодных условий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49" name="Google Shape;249;p18"/>
            <p:cNvSpPr txBox="1"/>
            <p:nvPr/>
          </p:nvSpPr>
          <p:spPr>
            <a:xfrm>
              <a:off x="0" y="578619"/>
              <a:ext cx="5718000" cy="103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3002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8" u="sng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  <a:hlinkClick r:id="rId9">
                    <a:extLst>
                      <a:ext uri="{A12FA001-AC4F-418D-AE19-62706E023703}">
                        <ahyp:hlinkClr xmlns="" xmlns:ahyp="http://schemas.microsoft.com/office/drawing/2018/hyperlinkcolor" val="tx"/>
                      </a:ext>
                    </a:extLst>
                  </a:hlinkClick>
                </a:rPr>
                <a:t>Дополнительно о климате</a:t>
              </a:r>
              <a:endParaRPr sz="2198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1" indent="0" algn="l" rtl="0">
                <a:lnSpc>
                  <a:spcPct val="13002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8" u="sng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  <a:hlinkClick r:id="rId10">
                    <a:extLst>
                      <a:ext uri="{A12FA001-AC4F-418D-AE19-62706E023703}">
                        <ahyp:hlinkClr xmlns="" xmlns:ahyp="http://schemas.microsoft.com/office/drawing/2018/hyperlinkcolor" val="tx"/>
                      </a:ext>
                    </a:extLst>
                  </a:hlinkClick>
                </a:rPr>
                <a:t>Прогнозы погоды </a:t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50" name="Google Shape;250;p18"/>
          <p:cNvGrpSpPr/>
          <p:nvPr/>
        </p:nvGrpSpPr>
        <p:grpSpPr>
          <a:xfrm>
            <a:off x="5468550" y="8656245"/>
            <a:ext cx="4288500" cy="1699740"/>
            <a:chOff x="0" y="0"/>
            <a:chExt cx="5718000" cy="2266320"/>
          </a:xfrm>
        </p:grpSpPr>
        <p:sp>
          <p:nvSpPr>
            <p:cNvPr id="251" name="Google Shape;251;p18"/>
            <p:cNvSpPr txBox="1"/>
            <p:nvPr/>
          </p:nvSpPr>
          <p:spPr>
            <a:xfrm>
              <a:off x="0" y="0"/>
              <a:ext cx="57180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u="sng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  <a:hlinkClick r:id="rId11">
                    <a:extLst>
                      <a:ext uri="{A12FA001-AC4F-418D-AE19-62706E023703}">
                        <ahyp:hlinkClr xmlns="" xmlns:ahyp="http://schemas.microsoft.com/office/drawing/2018/hyperlinkcolor" val="tx"/>
                      </a:ext>
                    </a:extLst>
                  </a:hlinkClick>
                </a:rPr>
                <a:t>Для визуальной оценки</a:t>
              </a:r>
              <a:r>
                <a:rPr lang="en-US" sz="2500" b="1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 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52" name="Google Shape;252;p18"/>
            <p:cNvSpPr txBox="1"/>
            <p:nvPr/>
          </p:nvSpPr>
          <p:spPr>
            <a:xfrm>
              <a:off x="0" y="642120"/>
              <a:ext cx="4486500" cy="162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3002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8">
                  <a:latin typeface="Roboto"/>
                  <a:ea typeface="Roboto"/>
                  <a:cs typeface="Roboto"/>
                  <a:sym typeface="Roboto"/>
                </a:rPr>
                <a:t>отметки на карте с жильём, которое хотели бы арендовать</a:t>
              </a:r>
              <a:endParaRPr/>
            </a:p>
          </p:txBody>
        </p:sp>
      </p:grpSp>
      <p:grpSp>
        <p:nvGrpSpPr>
          <p:cNvPr id="253" name="Google Shape;253;p18"/>
          <p:cNvGrpSpPr/>
          <p:nvPr/>
        </p:nvGrpSpPr>
        <p:grpSpPr>
          <a:xfrm>
            <a:off x="-83563" y="2520431"/>
            <a:ext cx="4288500" cy="2542727"/>
            <a:chOff x="0" y="-711200"/>
            <a:chExt cx="5718000" cy="3390303"/>
          </a:xfrm>
        </p:grpSpPr>
        <p:sp>
          <p:nvSpPr>
            <p:cNvPr id="254" name="Google Shape;254;p18"/>
            <p:cNvSpPr txBox="1"/>
            <p:nvPr/>
          </p:nvSpPr>
          <p:spPr>
            <a:xfrm>
              <a:off x="0" y="-711200"/>
              <a:ext cx="5718000" cy="112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u="sng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  <a:hlinkClick r:id="rId12">
                    <a:extLst>
                      <a:ext uri="{A12FA001-AC4F-418D-AE19-62706E023703}">
                        <ahyp:hlinkClr xmlns="" xmlns:ahyp="http://schemas.microsoft.com/office/drawing/2018/hyperlinkcolor" val="tx"/>
                      </a:ext>
                    </a:extLst>
                  </a:hlinkClick>
                </a:rPr>
                <a:t>Лонгриды с описаниями</a:t>
              </a:r>
              <a:endParaRPr sz="25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u="sng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  <a:hlinkClick r:id="rId13">
                    <a:extLst>
                      <a:ext uri="{A12FA001-AC4F-418D-AE19-62706E023703}">
                        <ahyp:hlinkClr xmlns="" xmlns:ahyp="http://schemas.microsoft.com/office/drawing/2018/hyperlinkcolor" val="tx"/>
                      </a:ext>
                    </a:extLst>
                  </a:hlinkClick>
                </a:rPr>
                <a:t>Карты районов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55" name="Google Shape;255;p18"/>
            <p:cNvSpPr txBox="1"/>
            <p:nvPr/>
          </p:nvSpPr>
          <p:spPr>
            <a:xfrm>
              <a:off x="1231479" y="468403"/>
              <a:ext cx="4486500" cy="221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57200" marR="0" lvl="0" indent="0" algn="r" rtl="0">
                <a:lnSpc>
                  <a:spcPct val="13002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8" u="sng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  <a:hlinkClick r:id="rId14">
                    <a:extLst>
                      <a:ext uri="{A12FA001-AC4F-418D-AE19-62706E023703}">
                        <ahyp:hlinkClr xmlns="" xmlns:ahyp="http://schemas.microsoft.com/office/drawing/2018/hyperlinkcolor" val="tx"/>
                      </a:ext>
                    </a:extLst>
                  </a:hlinkClick>
                </a:rPr>
                <a:t>1.Ссылка по клику</a:t>
              </a:r>
              <a:endParaRPr sz="2198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r" rtl="0">
                <a:lnSpc>
                  <a:spcPct val="13002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8" u="sng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  <a:hlinkClick r:id="rId15">
                    <a:extLst>
                      <a:ext uri="{A12FA001-AC4F-418D-AE19-62706E023703}">
                        <ahyp:hlinkClr xmlns="" xmlns:ahyp="http://schemas.microsoft.com/office/drawing/2018/hyperlinkcolor" val="tx"/>
                      </a:ext>
                    </a:extLst>
                  </a:hlinkClick>
                </a:rPr>
                <a:t>2.Ссылка по клику</a:t>
              </a:r>
              <a:endParaRPr sz="2198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r" rtl="0">
                <a:lnSpc>
                  <a:spcPct val="13002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8" u="sng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  <a:hlinkClick r:id="rId16">
                    <a:extLst>
                      <a:ext uri="{A12FA001-AC4F-418D-AE19-62706E023703}">
                        <ahyp:hlinkClr xmlns="" xmlns:ahyp="http://schemas.microsoft.com/office/drawing/2018/hyperlinkcolor" val="tx"/>
                      </a:ext>
                    </a:extLst>
                  </a:hlinkClick>
                </a:rPr>
                <a:t>3.Ссылка по клику</a:t>
              </a:r>
              <a:endParaRPr sz="2198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3002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98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6" name="Google Shape;256;p18"/>
          <p:cNvGrpSpPr/>
          <p:nvPr/>
        </p:nvGrpSpPr>
        <p:grpSpPr>
          <a:xfrm>
            <a:off x="-83563" y="6790230"/>
            <a:ext cx="4288500" cy="2095745"/>
            <a:chOff x="0" y="0"/>
            <a:chExt cx="5718000" cy="2794327"/>
          </a:xfrm>
        </p:grpSpPr>
        <p:sp>
          <p:nvSpPr>
            <p:cNvPr id="257" name="Google Shape;257;p18"/>
            <p:cNvSpPr txBox="1"/>
            <p:nvPr/>
          </p:nvSpPr>
          <p:spPr>
            <a:xfrm>
              <a:off x="0" y="0"/>
              <a:ext cx="57180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u="sng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  <a:hlinkClick r:id="rId17">
                    <a:extLst>
                      <a:ext uri="{A12FA001-AC4F-418D-AE19-62706E023703}">
                        <ahyp:hlinkClr xmlns="" xmlns:ahyp="http://schemas.microsoft.com/office/drawing/2018/hyperlinkcolor" val="tx"/>
                      </a:ext>
                    </a:extLst>
                  </a:hlinkClick>
                </a:rPr>
                <a:t>Сайт Uber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58" name="Google Shape;258;p18"/>
            <p:cNvSpPr txBox="1"/>
            <p:nvPr/>
          </p:nvSpPr>
          <p:spPr>
            <a:xfrm>
              <a:off x="111184" y="642127"/>
              <a:ext cx="5606700" cy="215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r" rtl="0">
                <a:lnSpc>
                  <a:spcPct val="13002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98">
                  <a:latin typeface="Roboto"/>
                  <a:ea typeface="Roboto"/>
                  <a:cs typeface="Roboto"/>
                  <a:sym typeface="Roboto"/>
                </a:rPr>
                <a:t>Kaggle: Curbed Boston article</a:t>
              </a:r>
              <a:endParaRPr sz="1398"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1" indent="0" algn="r" rtl="0">
                <a:lnSpc>
                  <a:spcPct val="13002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98">
                  <a:latin typeface="Roboto"/>
                  <a:ea typeface="Roboto"/>
                  <a:cs typeface="Roboto"/>
                  <a:sym typeface="Roboto"/>
                </a:rPr>
                <a:t>Kaggle: MA Convention Center Authority report</a:t>
              </a:r>
              <a:endParaRPr sz="1398"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1" indent="0" algn="r" rtl="0">
                <a:lnSpc>
                  <a:spcPct val="13002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98" u="sng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  <a:hlinkClick r:id="rId18">
                    <a:extLst>
                      <a:ext uri="{A12FA001-AC4F-418D-AE19-62706E023703}">
                        <ahyp:hlinkClr xmlns="" xmlns:ahyp="http://schemas.microsoft.com/office/drawing/2018/hyperlinkcolor" val="tx"/>
                      </a:ext>
                    </a:extLst>
                  </a:hlinkClick>
                </a:rPr>
                <a:t>Муниципальный отчет о городских поездках</a:t>
              </a:r>
              <a:endParaRPr sz="1398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1" indent="0" algn="r" rtl="0">
                <a:lnSpc>
                  <a:spcPct val="13002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98" u="sng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  <a:hlinkClick r:id="rId19">
                    <a:extLst>
                      <a:ext uri="{A12FA001-AC4F-418D-AE19-62706E023703}">
                        <ahyp:hlinkClr xmlns="" xmlns:ahyp="http://schemas.microsoft.com/office/drawing/2018/hyperlinkcolor" val="tx"/>
                      </a:ext>
                    </a:extLst>
                  </a:hlinkClick>
                </a:rPr>
                <a:t>Boston Charter Bus Company</a:t>
              </a:r>
              <a:endParaRPr sz="1398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1" indent="0" algn="r" rtl="0">
                <a:lnSpc>
                  <a:spcPct val="13002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98" u="sng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  <a:hlinkClick r:id="rId20">
                    <a:extLst>
                      <a:ext uri="{A12FA001-AC4F-418D-AE19-62706E023703}">
                        <ahyp:hlinkClr xmlns="" xmlns:ahyp="http://schemas.microsoft.com/office/drawing/2018/hyperlinkcolor" val="tx"/>
                      </a:ext>
                    </a:extLst>
                  </a:hlinkClick>
                </a:rPr>
                <a:t>DATTCO</a:t>
              </a:r>
              <a:r>
                <a:rPr lang="en-US" sz="1398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и другие</a:t>
              </a:r>
              <a:endParaRPr sz="1398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1" indent="0" algn="r" rtl="0">
                <a:lnSpc>
                  <a:spcPct val="13002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98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40" name="Google Shape;167;p15"/>
          <p:cNvPicPr preferRelativeResize="0"/>
          <p:nvPr/>
        </p:nvPicPr>
        <p:blipFill rotWithShape="1">
          <a:blip r:embed="rId21">
            <a:alphaModFix/>
          </a:blip>
          <a:srcRect r="55929" b="17834"/>
          <a:stretch/>
        </p:blipFill>
        <p:spPr>
          <a:xfrm rot="16200000">
            <a:off x="14091083" y="-1364905"/>
            <a:ext cx="2853537" cy="5583347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300000" rev="0"/>
            </a:camera>
            <a:lightRig rig="threePt" dir="t"/>
          </a:scene3d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21"/>
          <p:cNvPicPr preferRelativeResize="0"/>
          <p:nvPr/>
        </p:nvPicPr>
        <p:blipFill rotWithShape="1">
          <a:blip r:embed="rId3">
            <a:alphaModFix/>
          </a:blip>
          <a:srcRect l="41769" r="41769"/>
          <a:stretch/>
        </p:blipFill>
        <p:spPr>
          <a:xfrm>
            <a:off x="0" y="0"/>
            <a:ext cx="5082935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1"/>
          <p:cNvPicPr preferRelativeResize="0"/>
          <p:nvPr/>
        </p:nvPicPr>
        <p:blipFill rotWithShape="1">
          <a:blip r:embed="rId4">
            <a:alphaModFix/>
          </a:blip>
          <a:srcRect l="186" r="21964" b="25483"/>
          <a:stretch/>
        </p:blipFill>
        <p:spPr>
          <a:xfrm>
            <a:off x="1501806" y="1028700"/>
            <a:ext cx="15284387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1"/>
          <p:cNvSpPr txBox="1"/>
          <p:nvPr/>
        </p:nvSpPr>
        <p:spPr>
          <a:xfrm>
            <a:off x="2324495" y="1842355"/>
            <a:ext cx="12496200" cy="2635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2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75" b="1" i="0" u="none" strike="noStrike" cap="none" dirty="0">
                <a:solidFill>
                  <a:srgbClr val="E6464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you!</a:t>
            </a:r>
            <a:endParaRPr dirty="0"/>
          </a:p>
        </p:txBody>
      </p:sp>
      <p:sp>
        <p:nvSpPr>
          <p:cNvPr id="315" name="Google Shape;315;p21"/>
          <p:cNvSpPr txBox="1"/>
          <p:nvPr/>
        </p:nvSpPr>
        <p:spPr>
          <a:xfrm>
            <a:off x="606379" y="9561809"/>
            <a:ext cx="6880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err="1">
                <a:latin typeface="Roboto"/>
                <a:ea typeface="Roboto"/>
                <a:cs typeface="Roboto"/>
                <a:sym typeface="Roboto"/>
              </a:rPr>
              <a:t>Рады</a:t>
            </a: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200" dirty="0" err="1">
                <a:latin typeface="Roboto"/>
                <a:ea typeface="Roboto"/>
                <a:cs typeface="Roboto"/>
                <a:sym typeface="Roboto"/>
              </a:rPr>
              <a:t>будем</a:t>
            </a: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200" dirty="0" err="1">
                <a:latin typeface="Roboto"/>
                <a:ea typeface="Roboto"/>
                <a:cs typeface="Roboto"/>
                <a:sym typeface="Roboto"/>
              </a:rPr>
              <a:t>ответить</a:t>
            </a: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200" dirty="0" err="1">
                <a:latin typeface="Roboto"/>
                <a:ea typeface="Roboto"/>
                <a:cs typeface="Roboto"/>
                <a:sym typeface="Roboto"/>
              </a:rPr>
              <a:t>на</a:t>
            </a: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200" dirty="0" err="1">
                <a:latin typeface="Roboto"/>
                <a:ea typeface="Roboto"/>
                <a:cs typeface="Roboto"/>
                <a:sym typeface="Roboto"/>
              </a:rPr>
              <a:t>все</a:t>
            </a: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200" dirty="0" err="1">
                <a:latin typeface="Roboto"/>
                <a:ea typeface="Roboto"/>
                <a:cs typeface="Roboto"/>
                <a:sym typeface="Roboto"/>
              </a:rPr>
              <a:t>ваши</a:t>
            </a: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200" dirty="0" err="1">
                <a:latin typeface="Roboto"/>
                <a:ea typeface="Roboto"/>
                <a:cs typeface="Roboto"/>
                <a:sym typeface="Roboto"/>
              </a:rPr>
              <a:t>вопросы</a:t>
            </a: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.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mykaleidoscope.ru/uploads/posts/2022-08/1659497581_54-mykaleidoscope-ru-p-gostinaya-v-serom-tsvete-dizain-dizain-kra-5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085" b="10785"/>
          <a:stretch/>
        </p:blipFill>
        <p:spPr bwMode="auto">
          <a:xfrm>
            <a:off x="0" y="281824"/>
            <a:ext cx="18288000" cy="974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" name="Google Shape;327;p23"/>
          <p:cNvSpPr txBox="1"/>
          <p:nvPr/>
        </p:nvSpPr>
        <p:spPr>
          <a:xfrm>
            <a:off x="374723" y="552966"/>
            <a:ext cx="10628555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dirty="0">
                <a:solidFill>
                  <a:srgbClr val="E6464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Appendix</a:t>
            </a:r>
            <a:endParaRPr sz="10000" dirty="0">
              <a:solidFill>
                <a:srgbClr val="E64646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4" name="Google Shape;89;p13"/>
          <p:cNvCxnSpPr/>
          <p:nvPr/>
        </p:nvCxnSpPr>
        <p:spPr>
          <a:xfrm>
            <a:off x="-1" y="2469426"/>
            <a:ext cx="9662161" cy="0"/>
          </a:xfrm>
          <a:prstGeom prst="straightConnector1">
            <a:avLst/>
          </a:prstGeom>
          <a:noFill/>
          <a:ln w="57150" cap="flat" cmpd="sng">
            <a:solidFill>
              <a:srgbClr val="E6464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2" name="Google Shape;332;p24"/>
          <p:cNvGraphicFramePr/>
          <p:nvPr>
            <p:extLst>
              <p:ext uri="{D42A27DB-BD31-4B8C-83A1-F6EECF244321}">
                <p14:modId xmlns:p14="http://schemas.microsoft.com/office/powerpoint/2010/main" val="3959586402"/>
              </p:ext>
            </p:extLst>
          </p:nvPr>
        </p:nvGraphicFramePr>
        <p:xfrm>
          <a:off x="1172225" y="1008825"/>
          <a:ext cx="15325325" cy="9052700"/>
        </p:xfrm>
        <a:graphic>
          <a:graphicData uri="http://schemas.openxmlformats.org/drawingml/2006/table">
            <a:tbl>
              <a:tblPr>
                <a:noFill/>
                <a:tableStyleId>{518372B1-6BEA-48BD-8C9B-6EFC9E101F86}</a:tableStyleId>
              </a:tblPr>
              <a:tblGrid>
                <a:gridCol w="53049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651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089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3637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3637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7887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236375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22200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1236375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</a:tblGrid>
              <a:tr h="10658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415 Summer Street, Boston</a:t>
                      </a:r>
                      <a:endParaRPr sz="17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Airport</a:t>
                      </a:r>
                      <a:endParaRPr sz="17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42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Address</a:t>
                      </a:r>
                      <a:endParaRPr sz="17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Participants</a:t>
                      </a:r>
                      <a:endParaRPr sz="17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Miles</a:t>
                      </a:r>
                      <a:endParaRPr sz="17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Minutes of ride</a:t>
                      </a:r>
                      <a:endParaRPr sz="17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Price for 3 round trips</a:t>
                      </a:r>
                      <a:endParaRPr sz="17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Miles</a:t>
                      </a:r>
                      <a:endParaRPr sz="17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Minutes of ride</a:t>
                      </a:r>
                      <a:endParaRPr sz="17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Price for 1 round trip</a:t>
                      </a:r>
                      <a:endParaRPr sz="17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49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Back Bay</a:t>
                      </a:r>
                      <a:endParaRPr sz="17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7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49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Beacon Street, Boston, MA 02215, United States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1,9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52,8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3,2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25,5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49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Cumberland Street, Boston, MA 02115, United States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3,3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79,8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5,5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39,92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49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Marlborough Street, Boston, MA 02116, United States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3,8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88,62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5,1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37,44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49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Chinatown</a:t>
                      </a:r>
                      <a:endParaRPr sz="17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7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49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Harvard Street, Boston, MA 02111, United States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1,4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45,9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3,5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28,16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49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Downtown</a:t>
                      </a:r>
                      <a:endParaRPr sz="17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7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549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Boylston Street, Boston, MA 02116, United States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6,2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135,18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8,1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55,72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549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North End</a:t>
                      </a:r>
                      <a:endParaRPr sz="17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7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549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Hanover Street, Boston, MA 02108, United States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1,5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47,28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2,6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22,1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549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Hull St Ct, Boston, MA 02113, United States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2,3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60,24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3,5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28,16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549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Hull Street Court, Boston, MA 02113, United States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2,3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180,72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3,5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84,48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549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</a:t>
                      </a:r>
                      <a:endParaRPr sz="17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9525" marR="9525" marT="9525" marB="91425" anchor="b"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9525" marR="9525" marT="9525" marB="91425" anchor="b"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9525" marR="9525" marT="9525" marB="91425" anchor="b"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690,54</a:t>
                      </a:r>
                      <a:endParaRPr sz="17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9525" marR="9525" marT="9525" marB="91425" anchor="b"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321,48</a:t>
                      </a:r>
                      <a:endParaRPr sz="17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1012,02</a:t>
                      </a:r>
                      <a:endParaRPr sz="17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333" name="Google Shape;333;p24"/>
          <p:cNvSpPr txBox="1"/>
          <p:nvPr/>
        </p:nvSpPr>
        <p:spPr>
          <a:xfrm>
            <a:off x="535500" y="225475"/>
            <a:ext cx="16233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Appendix 1 - Transport for 10 top managers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5"/>
          <p:cNvSpPr txBox="1"/>
          <p:nvPr/>
        </p:nvSpPr>
        <p:spPr>
          <a:xfrm>
            <a:off x="225475" y="169125"/>
            <a:ext cx="16233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Appendix 2 - Transport for 140 participants (part 1)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39" name="Google Shape;339;p25"/>
          <p:cNvGraphicFramePr/>
          <p:nvPr/>
        </p:nvGraphicFramePr>
        <p:xfrm>
          <a:off x="1787050" y="846225"/>
          <a:ext cx="11182350" cy="9217980"/>
        </p:xfrm>
        <a:graphic>
          <a:graphicData uri="http://schemas.openxmlformats.org/drawingml/2006/table">
            <a:tbl>
              <a:tblPr>
                <a:noFill/>
                <a:tableStyleId>{518372B1-6BEA-48BD-8C9B-6EFC9E101F86}</a:tableStyleId>
              </a:tblPr>
              <a:tblGrid>
                <a:gridCol w="38957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096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572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763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953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8572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8763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885825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828675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</a:tblGrid>
              <a:tr h="338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UBER SUV</a:t>
                      </a:r>
                      <a:endParaRPr sz="15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Participants</a:t>
                      </a:r>
                      <a:endParaRPr sz="15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415 Summer street</a:t>
                      </a:r>
                      <a:endParaRPr sz="15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Airport</a:t>
                      </a:r>
                      <a:endParaRPr sz="15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Address</a:t>
                      </a:r>
                      <a:endParaRPr sz="15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5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Miles</a:t>
                      </a:r>
                      <a:endParaRPr sz="15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Minutes </a:t>
                      </a:r>
                      <a:endParaRPr sz="15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Price</a:t>
                      </a:r>
                      <a:endParaRPr sz="15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Miles</a:t>
                      </a:r>
                      <a:endParaRPr sz="15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Minutes </a:t>
                      </a:r>
                      <a:endParaRPr sz="15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Price</a:t>
                      </a:r>
                      <a:endParaRPr sz="15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Allston</a:t>
                      </a:r>
                      <a:endParaRPr sz="15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Hooker St, Allston, MA 02134, United States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5,4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140,86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6,9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55,58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Hooker Street, Boston, MA 02134, United States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5,4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6,9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Commonwealth Avenue, Boston, MA 02215, United States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5,3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5,7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Cambridge Street, Boston, MA 02134, United States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5,6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145,38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7,1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59,52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Royal Street, Boston, MA 02134, United States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5,4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6,9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Gardner Street, Boston, MA 02134, United States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5,9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154,38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7,4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62,14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Fiske Terrace, Boston, MA 02134, United States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5,9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154,38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7,4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62,14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Ridgemont Street, Allston, MA 02134, United States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5,9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7,4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Ridgemont Street, Boston, MA 02134, United States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5,9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7,4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Islington Street, Allston, MA 02134, United States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5,8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151,38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7,3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61,39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Islington Street, Boston, MA 02134, United States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5,8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7,3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Quint Ave, ALLSTON, MA 02134, United States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5,7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7,2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Back Bay</a:t>
                      </a:r>
                      <a:endParaRPr sz="15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Cumberland Street, Boston, MA 02115, United States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3,3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92,52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5,5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44,62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Follen Street, Boston, MA 02116, United States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2,9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4,4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Charter Street, Boston, MA 02113, United States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2,2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70,02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3,4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31,96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Cooper Street, Boston, MA 02113, United States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3,2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Prince Street, Boston, MA 02113, United States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1,8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62,7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2,8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28,78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340" name="Google Shape;340;p25"/>
          <p:cNvSpPr/>
          <p:nvPr/>
        </p:nvSpPr>
        <p:spPr>
          <a:xfrm>
            <a:off x="16121000" y="9328750"/>
            <a:ext cx="1240200" cy="70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64646"/>
          </a:solidFill>
          <a:ln w="9525" cap="flat" cmpd="sng">
            <a:solidFill>
              <a:srgbClr val="E646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highlight>
                <a:srgbClr val="E64646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6"/>
          <p:cNvSpPr txBox="1"/>
          <p:nvPr/>
        </p:nvSpPr>
        <p:spPr>
          <a:xfrm>
            <a:off x="225475" y="169125"/>
            <a:ext cx="16233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Appendix 2 - Transport for 140 participants (part 2)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46" name="Google Shape;346;p26"/>
          <p:cNvGraphicFramePr/>
          <p:nvPr/>
        </p:nvGraphicFramePr>
        <p:xfrm>
          <a:off x="1787050" y="846225"/>
          <a:ext cx="11182350" cy="8490300"/>
        </p:xfrm>
        <a:graphic>
          <a:graphicData uri="http://schemas.openxmlformats.org/drawingml/2006/table">
            <a:tbl>
              <a:tblPr>
                <a:noFill/>
                <a:tableStyleId>{518372B1-6BEA-48BD-8C9B-6EFC9E101F86}</a:tableStyleId>
              </a:tblPr>
              <a:tblGrid>
                <a:gridCol w="38957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096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572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763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953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8572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8763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885825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828675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</a:tblGrid>
              <a:tr h="338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UBER SUV</a:t>
                      </a:r>
                      <a:endParaRPr sz="15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Participants</a:t>
                      </a:r>
                      <a:endParaRPr sz="15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415 Summer street</a:t>
                      </a:r>
                      <a:endParaRPr sz="15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Airport</a:t>
                      </a:r>
                      <a:endParaRPr sz="15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Address</a:t>
                      </a:r>
                      <a:endParaRPr sz="15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5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Miles</a:t>
                      </a:r>
                      <a:endParaRPr sz="15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Minutes </a:t>
                      </a:r>
                      <a:endParaRPr sz="15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Price</a:t>
                      </a:r>
                      <a:endParaRPr sz="15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Miles</a:t>
                      </a:r>
                      <a:endParaRPr sz="15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Minutes </a:t>
                      </a:r>
                      <a:endParaRPr sz="15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Price</a:t>
                      </a:r>
                      <a:endParaRPr sz="15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Brighton</a:t>
                      </a:r>
                      <a:endParaRPr sz="15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Academy Hill Rd, Brighton, MA 02135, United States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6,7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172,38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9,3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76,68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Mount Hood Road, Boston, MA 02135, United States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6,7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9,2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Corey Road, Boston, MA 02135, United States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6,5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169,02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74,14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Strathmore Road, Boston, MA 02135, United States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7,3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182,52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9,8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79,68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Wallingford Road, Boston, MA 02135, United States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6,9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9,5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Hobart Street, Boston, MA 02135, United States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9,1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221,04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11,7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92,8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Perthshire Road, Brighton, MA 02135, United States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8,6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11,2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Downtown</a:t>
                      </a:r>
                      <a:endParaRPr sz="15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Beacon Street, Boston, MA 02108, United States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1,9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67,2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3,2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31,68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Canal Street, Boston, MA 02114, United States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2,1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3,3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Mission Hill</a:t>
                      </a:r>
                      <a:endParaRPr sz="15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Calumet Street, Boston, MA 02120, United States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4,5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5"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124,236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6,8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5"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59,22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Calumet Street, Roxbury Crossing, MA 02120, United States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4,5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6,8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Heath Street, Boston, MA 02130, United States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4,7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7,2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Lawn Street, Boston, MA 02120, United States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4,8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7,3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Terrace Street, Boston, MA 02120, United States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4,2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6,7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347" name="Google Shape;347;p26"/>
          <p:cNvSpPr/>
          <p:nvPr/>
        </p:nvSpPr>
        <p:spPr>
          <a:xfrm>
            <a:off x="16459075" y="9064125"/>
            <a:ext cx="1240200" cy="70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64646"/>
          </a:solidFill>
          <a:ln w="9525" cap="flat" cmpd="sng">
            <a:solidFill>
              <a:srgbClr val="E646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highlight>
                <a:srgbClr val="E64646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7"/>
          <p:cNvSpPr txBox="1"/>
          <p:nvPr/>
        </p:nvSpPr>
        <p:spPr>
          <a:xfrm>
            <a:off x="225475" y="169125"/>
            <a:ext cx="16233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Appendix 2 - Transport for 140 participants (part 3)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53" name="Google Shape;353;p27"/>
          <p:cNvGraphicFramePr/>
          <p:nvPr>
            <p:extLst>
              <p:ext uri="{D42A27DB-BD31-4B8C-83A1-F6EECF244321}">
                <p14:modId xmlns:p14="http://schemas.microsoft.com/office/powerpoint/2010/main" val="2447605062"/>
              </p:ext>
            </p:extLst>
          </p:nvPr>
        </p:nvGraphicFramePr>
        <p:xfrm>
          <a:off x="1787050" y="846225"/>
          <a:ext cx="11182350" cy="9227094"/>
        </p:xfrm>
        <a:graphic>
          <a:graphicData uri="http://schemas.openxmlformats.org/drawingml/2006/table">
            <a:tbl>
              <a:tblPr>
                <a:noFill/>
                <a:tableStyleId>{518372B1-6BEA-48BD-8C9B-6EFC9E101F86}</a:tableStyleId>
              </a:tblPr>
              <a:tblGrid>
                <a:gridCol w="38957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096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572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763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953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8572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8763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885825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828675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</a:tblGrid>
              <a:tr h="338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UBER SUV</a:t>
                      </a:r>
                      <a:endParaRPr sz="15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Participants</a:t>
                      </a:r>
                      <a:endParaRPr sz="15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415 Summer street</a:t>
                      </a:r>
                      <a:endParaRPr sz="15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Airport</a:t>
                      </a:r>
                      <a:endParaRPr sz="15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Address</a:t>
                      </a:r>
                      <a:endParaRPr sz="15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5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Miles</a:t>
                      </a:r>
                      <a:endParaRPr sz="15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Minutes </a:t>
                      </a:r>
                      <a:endParaRPr sz="15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Price</a:t>
                      </a:r>
                      <a:endParaRPr sz="15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Miles</a:t>
                      </a:r>
                      <a:endParaRPr sz="15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Minutes </a:t>
                      </a:r>
                      <a:endParaRPr sz="15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Price</a:t>
                      </a:r>
                      <a:endParaRPr sz="15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North End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Moon Street, Boston, MA 02113, United States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1,7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61,02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3,9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37,22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Atlantic Ave, Boston, MA 02109, United States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1,1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52,02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2,9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28,12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Hanover Street, Boston, MA 02108, United States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1,5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2,6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Charter Street, Boston, MA 02113, United States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2,2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70,02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3,4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31,96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Cooper Street, Boston, MA 02113, United States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3,2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Prince Street, Boston, MA 02113, United States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1,8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62,7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2,8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28,78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91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2021,06</a:t>
                      </a:r>
                      <a:endParaRPr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885,67</a:t>
                      </a:r>
                      <a:endParaRPr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UBERX</a:t>
                      </a:r>
                      <a:endParaRPr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Back Bay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Marlborough Street, Boston, MA 02116, United States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3,8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70,38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5,1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29,28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Massachusetts Avenue, Boston, MA 02115, United States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4,4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5,6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Brighton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Commonwealth Ave, Brighton, MA 02135, United States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7,1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112,02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8,5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44,14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Commonwealth Avenue, Boston, MA 02135, United States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7,1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8,5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Chestnut Hill Ave, Boston, MA 02115, United States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7,5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114,84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47,02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Kilsyth Road, Boston, MA 02135, United States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7,1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9,6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Commonwealth Court, Boston, MA 02135, United States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6,3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98,58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7,8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42,22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Antwerp Street, Boston, MA 02135, United States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5,9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8,5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Bennett Street, Boston, MA 02135, United States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9,2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139,02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9,3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52,74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Larch Street, Boston, MA 02135, United States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8,9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11,5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22"/>
                  </a:ext>
                </a:extLst>
              </a:tr>
            </a:tbl>
          </a:graphicData>
        </a:graphic>
      </p:graphicFrame>
      <p:sp>
        <p:nvSpPr>
          <p:cNvPr id="354" name="Google Shape;354;p27"/>
          <p:cNvSpPr/>
          <p:nvPr/>
        </p:nvSpPr>
        <p:spPr>
          <a:xfrm>
            <a:off x="16459075" y="9094575"/>
            <a:ext cx="1240200" cy="70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64646"/>
          </a:solidFill>
          <a:ln w="9525" cap="flat" cmpd="sng">
            <a:solidFill>
              <a:srgbClr val="E646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highlight>
                <a:srgbClr val="E64646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/>
          <p:nvPr/>
        </p:nvSpPr>
        <p:spPr>
          <a:xfrm>
            <a:off x="225475" y="169125"/>
            <a:ext cx="16233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Appendix 2 - Transport for 140 participants (part 4)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60" name="Google Shape;360;p28"/>
          <p:cNvGraphicFramePr/>
          <p:nvPr/>
        </p:nvGraphicFramePr>
        <p:xfrm>
          <a:off x="1674325" y="1162200"/>
          <a:ext cx="11182350" cy="7907736"/>
        </p:xfrm>
        <a:graphic>
          <a:graphicData uri="http://schemas.openxmlformats.org/drawingml/2006/table">
            <a:tbl>
              <a:tblPr>
                <a:noFill/>
                <a:tableStyleId>{518372B1-6BEA-48BD-8C9B-6EFC9E101F86}</a:tableStyleId>
              </a:tblPr>
              <a:tblGrid>
                <a:gridCol w="38957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096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572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763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953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8572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8763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885825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828675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</a:tblGrid>
              <a:tr h="338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UBER SUV</a:t>
                      </a:r>
                      <a:endParaRPr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Participants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415 Summer street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Airport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Address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Miles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Minutes 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Price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Miles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Minutes 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Price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Bay Village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Fayette Street, Boston, MA 02116, United States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2,1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42,18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5,2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28,74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Chinatown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Harvard Street, Boston, MA 02111, United States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1,4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63,96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3,5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40,84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Downtown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Washington Street, Boston, MA 02108, United States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22,2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647,88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61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242,28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Fenway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Boylston Street, Boston, MA 02215, United States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6,2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100,98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8,1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41,82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Peterborough Street, Boston, MA 02215, United States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5,1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83,46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6,3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33,46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Queensberry Street, Boston, MA 02215, United States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6,2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Saint Stephen Street, Boston, MA 02115, United States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5,1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6,3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West End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Longfellow Place, Boston, MA 02114, United States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2,1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42,18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2,5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15,94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North End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Hanover Street, Boston, MA 02109, United States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1,5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34,38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2,6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16,3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Henchman Street, Boston, MA 02113, United States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2,3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44,34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3,5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20,86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Hull Street Court, Boston, MA 02113, United States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2,3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3,5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1594,2</a:t>
                      </a:r>
                      <a:endParaRPr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655,64</a:t>
                      </a:r>
                      <a:endParaRPr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2249,84</a:t>
                      </a:r>
                      <a:endParaRPr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A22902B-134A-C56F-DE2B-964C85339898}"/>
              </a:ext>
            </a:extLst>
          </p:cNvPr>
          <p:cNvSpPr txBox="1"/>
          <p:nvPr/>
        </p:nvSpPr>
        <p:spPr>
          <a:xfrm>
            <a:off x="4572000" y="4989612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b="0" i="0" u="none" strike="noStrike" dirty="0">
                <a:solidFill>
                  <a:srgbClr val="000000"/>
                </a:solidFill>
                <a:effectLst/>
              </a:rPr>
              <a:t> </a:t>
            </a:r>
            <a:endParaRPr lang="x-none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B74F32D-1C44-8ECE-A694-B40C05154E56}"/>
              </a:ext>
            </a:extLst>
          </p:cNvPr>
          <p:cNvSpPr txBox="1"/>
          <p:nvPr/>
        </p:nvSpPr>
        <p:spPr>
          <a:xfrm>
            <a:off x="4572000" y="4989612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b="0" i="0" u="none" strike="noStrike" dirty="0">
                <a:solidFill>
                  <a:srgbClr val="000000"/>
                </a:solidFill>
                <a:effectLst/>
              </a:rPr>
              <a:t> </a:t>
            </a:r>
            <a:endParaRPr lang="x-none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BF4EFA3-11C6-6E2E-86D0-0EF49366458F}"/>
              </a:ext>
            </a:extLst>
          </p:cNvPr>
          <p:cNvSpPr txBox="1"/>
          <p:nvPr/>
        </p:nvSpPr>
        <p:spPr>
          <a:xfrm>
            <a:off x="4572000" y="4989612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b="0" i="0" u="none" strike="noStrike" dirty="0">
                <a:solidFill>
                  <a:srgbClr val="000000"/>
                </a:solidFill>
                <a:effectLst/>
              </a:rPr>
              <a:t> </a:t>
            </a:r>
            <a:endParaRPr lang="x-none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A28B23F-7A43-AE81-4131-992563533624}"/>
              </a:ext>
            </a:extLst>
          </p:cNvPr>
          <p:cNvSpPr txBox="1"/>
          <p:nvPr/>
        </p:nvSpPr>
        <p:spPr>
          <a:xfrm>
            <a:off x="4572000" y="4989612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b="0" i="0" u="none" strike="noStrike" dirty="0">
                <a:solidFill>
                  <a:srgbClr val="000000"/>
                </a:solidFill>
                <a:effectLst/>
              </a:rPr>
              <a:t> </a:t>
            </a:r>
            <a:endParaRPr lang="x-none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C5BD2B4-3A7A-E7D9-A537-B94B10CDE611}"/>
              </a:ext>
            </a:extLst>
          </p:cNvPr>
          <p:cNvSpPr txBox="1"/>
          <p:nvPr/>
        </p:nvSpPr>
        <p:spPr>
          <a:xfrm>
            <a:off x="522514" y="332844"/>
            <a:ext cx="91440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GB" sz="3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Appendix 3 - Buses for 140 participants </a:t>
            </a:r>
          </a:p>
          <a:p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x-none" dirty="0"/>
          </a:p>
        </p:txBody>
      </p:sp>
      <p:sp>
        <p:nvSpPr>
          <p:cNvPr id="11" name="Rectangle 1">
            <a:extLst>
              <a:ext uri="{FF2B5EF4-FFF2-40B4-BE49-F238E27FC236}">
                <a16:creationId xmlns="" xmlns:a16="http://schemas.microsoft.com/office/drawing/2014/main" id="{1FE27023-1B3F-21C0-82EA-0FB475B4F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092325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="" xmlns:a16="http://schemas.microsoft.com/office/drawing/2014/main" id="{FCD7B862-877C-1C82-787C-5DFF7E6CD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1393" y="2224536"/>
            <a:ext cx="2638697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="" xmlns:a16="http://schemas.microsoft.com/office/drawing/2014/main" id="{443AD3F2-2ADC-294E-586E-954CE6A026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798725"/>
              </p:ext>
            </p:extLst>
          </p:nvPr>
        </p:nvGraphicFramePr>
        <p:xfrm>
          <a:off x="979714" y="1826236"/>
          <a:ext cx="12736286" cy="5201583"/>
        </p:xfrm>
        <a:graphic>
          <a:graphicData uri="http://schemas.openxmlformats.org/drawingml/2006/table">
            <a:tbl>
              <a:tblPr/>
              <a:tblGrid>
                <a:gridCol w="1782240">
                  <a:extLst>
                    <a:ext uri="{9D8B030D-6E8A-4147-A177-3AD203B41FA5}">
                      <a16:colId xmlns="" xmlns:a16="http://schemas.microsoft.com/office/drawing/2014/main" val="4094963888"/>
                    </a:ext>
                  </a:extLst>
                </a:gridCol>
                <a:gridCol w="5094514">
                  <a:extLst>
                    <a:ext uri="{9D8B030D-6E8A-4147-A177-3AD203B41FA5}">
                      <a16:colId xmlns="" xmlns:a16="http://schemas.microsoft.com/office/drawing/2014/main" val="2690404899"/>
                    </a:ext>
                  </a:extLst>
                </a:gridCol>
                <a:gridCol w="2026036">
                  <a:extLst>
                    <a:ext uri="{9D8B030D-6E8A-4147-A177-3AD203B41FA5}">
                      <a16:colId xmlns="" xmlns:a16="http://schemas.microsoft.com/office/drawing/2014/main" val="4124442344"/>
                    </a:ext>
                  </a:extLst>
                </a:gridCol>
                <a:gridCol w="2000816">
                  <a:extLst>
                    <a:ext uri="{9D8B030D-6E8A-4147-A177-3AD203B41FA5}">
                      <a16:colId xmlns="" xmlns:a16="http://schemas.microsoft.com/office/drawing/2014/main" val="2743558631"/>
                    </a:ext>
                  </a:extLst>
                </a:gridCol>
                <a:gridCol w="1832680">
                  <a:extLst>
                    <a:ext uri="{9D8B030D-6E8A-4147-A177-3AD203B41FA5}">
                      <a16:colId xmlns="" xmlns:a16="http://schemas.microsoft.com/office/drawing/2014/main" val="2279896937"/>
                    </a:ext>
                  </a:extLst>
                </a:gridCol>
              </a:tblGrid>
              <a:tr h="888837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Seats</a:t>
                      </a:r>
                      <a:endParaRPr lang="en-GB" sz="800">
                        <a:effectLst/>
                      </a:endParaRPr>
                    </a:p>
                  </a:txBody>
                  <a:tcPr marL="5432" marR="5432" marT="5432" marB="54321" anchor="b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Neighbourhoods</a:t>
                      </a:r>
                      <a:endParaRPr lang="en-GB" sz="800">
                        <a:effectLst/>
                      </a:endParaRPr>
                    </a:p>
                  </a:txBody>
                  <a:tcPr marL="5432" marR="5432" marT="5432" marB="54321" anchor="b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Participants</a:t>
                      </a:r>
                      <a:endParaRPr lang="en-GB" sz="800">
                        <a:effectLst/>
                      </a:endParaRPr>
                    </a:p>
                  </a:txBody>
                  <a:tcPr marL="5432" marR="5432" marT="5432" marB="54321" anchor="b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conference</a:t>
                      </a:r>
                      <a:endParaRPr lang="en-GB" sz="800">
                        <a:effectLst/>
                      </a:endParaRPr>
                    </a:p>
                  </a:txBody>
                  <a:tcPr marL="5432" marR="5432" marT="5432" marB="54321" anchor="b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airport</a:t>
                      </a:r>
                      <a:endParaRPr lang="en-GB" sz="800">
                        <a:effectLst/>
                      </a:endParaRPr>
                    </a:p>
                  </a:txBody>
                  <a:tcPr marL="5432" marR="5432" marT="5432" marB="54321" anchor="b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05228331"/>
                  </a:ext>
                </a:extLst>
              </a:tr>
              <a:tr h="484092"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x-none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x-none" sz="800">
                        <a:effectLst/>
                      </a:endParaRPr>
                    </a:p>
                  </a:txBody>
                  <a:tcPr marL="5432" marR="5432" marT="5432" marB="54321" anchor="b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Allston+Fenway</a:t>
                      </a:r>
                      <a:endParaRPr lang="en-GB" sz="800">
                        <a:effectLst/>
                      </a:endParaRPr>
                    </a:p>
                  </a:txBody>
                  <a:tcPr marL="5432" marR="5432" marT="5432" marB="54321" anchor="b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x-none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  <a:endParaRPr lang="x-none" sz="800">
                        <a:effectLst/>
                      </a:endParaRPr>
                    </a:p>
                  </a:txBody>
                  <a:tcPr marL="5432" marR="5432" marT="5432" marB="54321" anchor="b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x-none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841,2</a:t>
                      </a:r>
                      <a:endParaRPr lang="x-none" sz="800">
                        <a:effectLst/>
                      </a:endParaRPr>
                    </a:p>
                  </a:txBody>
                  <a:tcPr marL="5432" marR="5432" marT="5432" marB="54321" anchor="b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x-none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293,9</a:t>
                      </a:r>
                      <a:endParaRPr lang="x-none" sz="800">
                        <a:effectLst/>
                      </a:endParaRPr>
                    </a:p>
                  </a:txBody>
                  <a:tcPr marL="5432" marR="5432" marT="5432" marB="54321" anchor="b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646134004"/>
                  </a:ext>
                </a:extLst>
              </a:tr>
              <a:tr h="888837"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x-none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x-none" sz="800">
                        <a:effectLst/>
                      </a:endParaRPr>
                    </a:p>
                  </a:txBody>
                  <a:tcPr marL="5432" marR="5432" marT="5432" marB="54321" anchor="b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Back Bay+Bay Village+Mission Hill</a:t>
                      </a:r>
                      <a:endParaRPr lang="en-GB" sz="800">
                        <a:effectLst/>
                      </a:endParaRPr>
                    </a:p>
                  </a:txBody>
                  <a:tcPr marL="5432" marR="5432" marT="5432" marB="54321" anchor="b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x-none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x-none" sz="800">
                        <a:effectLst/>
                      </a:endParaRPr>
                    </a:p>
                  </a:txBody>
                  <a:tcPr marL="5432" marR="5432" marT="5432" marB="54321" anchor="b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x-none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825</a:t>
                      </a:r>
                      <a:endParaRPr lang="x-none" sz="800">
                        <a:effectLst/>
                      </a:endParaRPr>
                    </a:p>
                  </a:txBody>
                  <a:tcPr marL="5432" marR="5432" marT="5432" marB="54321" anchor="b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x-none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284</a:t>
                      </a:r>
                      <a:endParaRPr lang="x-none" sz="800">
                        <a:effectLst/>
                      </a:endParaRPr>
                    </a:p>
                  </a:txBody>
                  <a:tcPr marL="5432" marR="5432" marT="5432" marB="54321" anchor="b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116146972"/>
                  </a:ext>
                </a:extLst>
              </a:tr>
              <a:tr h="484092"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x-none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x-none" sz="800">
                        <a:effectLst/>
                      </a:endParaRPr>
                    </a:p>
                  </a:txBody>
                  <a:tcPr marL="5432" marR="5432" marT="5432" marB="54321" anchor="b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North End+West End</a:t>
                      </a:r>
                      <a:endParaRPr lang="en-GB" sz="800">
                        <a:effectLst/>
                      </a:endParaRPr>
                    </a:p>
                  </a:txBody>
                  <a:tcPr marL="5432" marR="5432" marT="5432" marB="54321" anchor="b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x-none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  <a:endParaRPr lang="x-none" sz="800">
                        <a:effectLst/>
                      </a:endParaRPr>
                    </a:p>
                  </a:txBody>
                  <a:tcPr marL="5432" marR="5432" marT="5432" marB="54321" anchor="b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x-none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804</a:t>
                      </a:r>
                      <a:endParaRPr lang="x-none" sz="800">
                        <a:effectLst/>
                      </a:endParaRPr>
                    </a:p>
                  </a:txBody>
                  <a:tcPr marL="5432" marR="5432" marT="5432" marB="54321" anchor="b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x-none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277</a:t>
                      </a:r>
                      <a:endParaRPr lang="x-none" sz="800">
                        <a:effectLst/>
                      </a:endParaRPr>
                    </a:p>
                  </a:txBody>
                  <a:tcPr marL="5432" marR="5432" marT="5432" marB="54321" anchor="b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217175275"/>
                  </a:ext>
                </a:extLst>
              </a:tr>
              <a:tr h="484092"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x-none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x-none" sz="800">
                        <a:effectLst/>
                      </a:endParaRPr>
                    </a:p>
                  </a:txBody>
                  <a:tcPr marL="5432" marR="5432" marT="5432" marB="54321" anchor="b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North End+West End</a:t>
                      </a:r>
                      <a:endParaRPr lang="en-GB" sz="800">
                        <a:effectLst/>
                      </a:endParaRPr>
                    </a:p>
                  </a:txBody>
                  <a:tcPr marL="5432" marR="5432" marT="5432" marB="54321" anchor="b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x-none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  <a:endParaRPr lang="x-none" sz="800">
                        <a:effectLst/>
                      </a:endParaRPr>
                    </a:p>
                  </a:txBody>
                  <a:tcPr marL="5432" marR="5432" marT="5432" marB="54321" anchor="b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x-none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744</a:t>
                      </a:r>
                      <a:endParaRPr lang="x-none" sz="800">
                        <a:effectLst/>
                      </a:endParaRPr>
                    </a:p>
                  </a:txBody>
                  <a:tcPr marL="5432" marR="5432" marT="5432" marB="54321" anchor="b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x-none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257</a:t>
                      </a:r>
                      <a:endParaRPr lang="x-none" sz="800">
                        <a:effectLst/>
                      </a:endParaRPr>
                    </a:p>
                  </a:txBody>
                  <a:tcPr marL="5432" marR="5432" marT="5432" marB="54321" anchor="b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69575740"/>
                  </a:ext>
                </a:extLst>
              </a:tr>
              <a:tr h="484092"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x-none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  <a:endParaRPr lang="x-none" sz="800">
                        <a:effectLst/>
                      </a:endParaRPr>
                    </a:p>
                  </a:txBody>
                  <a:tcPr marL="5432" marR="5432" marT="5432" marB="54321" anchor="b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Brighton </a:t>
                      </a:r>
                      <a:endParaRPr lang="en-GB" sz="800">
                        <a:effectLst/>
                      </a:endParaRPr>
                    </a:p>
                  </a:txBody>
                  <a:tcPr marL="5432" marR="5432" marT="5432" marB="54321" anchor="b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x-none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  <a:endParaRPr lang="x-none" sz="800">
                        <a:effectLst/>
                      </a:endParaRPr>
                    </a:p>
                  </a:txBody>
                  <a:tcPr marL="5432" marR="5432" marT="5432" marB="54321" anchor="b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x-none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1099,8</a:t>
                      </a:r>
                      <a:endParaRPr lang="x-none" sz="800">
                        <a:effectLst/>
                      </a:endParaRPr>
                    </a:p>
                  </a:txBody>
                  <a:tcPr marL="5432" marR="5432" marT="5432" marB="54321" anchor="b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x-none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389,1</a:t>
                      </a:r>
                      <a:endParaRPr lang="x-none" sz="800">
                        <a:effectLst/>
                      </a:endParaRPr>
                    </a:p>
                  </a:txBody>
                  <a:tcPr marL="5432" marR="5432" marT="5432" marB="54321" anchor="b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78148971"/>
                  </a:ext>
                </a:extLst>
              </a:tr>
              <a:tr h="484092"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x-none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x-none" sz="800">
                        <a:effectLst/>
                      </a:endParaRPr>
                    </a:p>
                  </a:txBody>
                  <a:tcPr marL="5432" marR="5432" marT="5432" marB="54321" anchor="b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Brighton </a:t>
                      </a:r>
                      <a:endParaRPr lang="en-GB" sz="800">
                        <a:effectLst/>
                      </a:endParaRPr>
                    </a:p>
                  </a:txBody>
                  <a:tcPr marL="5432" marR="5432" marT="5432" marB="54321" anchor="b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x-none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  <a:endParaRPr lang="x-none" sz="800">
                        <a:effectLst/>
                      </a:endParaRPr>
                    </a:p>
                  </a:txBody>
                  <a:tcPr marL="5432" marR="5432" marT="5432" marB="54321" anchor="b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x-none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889,8</a:t>
                      </a:r>
                      <a:endParaRPr lang="x-none" sz="800">
                        <a:effectLst/>
                      </a:endParaRPr>
                    </a:p>
                  </a:txBody>
                  <a:tcPr marL="5432" marR="5432" marT="5432" marB="54321" anchor="b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x-none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319,1</a:t>
                      </a:r>
                      <a:endParaRPr lang="x-none" sz="800">
                        <a:effectLst/>
                      </a:endParaRPr>
                    </a:p>
                  </a:txBody>
                  <a:tcPr marL="5432" marR="5432" marT="5432" marB="54321" anchor="b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79073318"/>
                  </a:ext>
                </a:extLst>
              </a:tr>
              <a:tr h="484092"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x-none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x-none" sz="800">
                        <a:effectLst/>
                      </a:endParaRPr>
                    </a:p>
                  </a:txBody>
                  <a:tcPr marL="5432" marR="5432" marT="5432" marB="54321" anchor="b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60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Downtown+Chinatown</a:t>
                      </a:r>
                      <a:endParaRPr lang="en-GB" sz="800">
                        <a:effectLst/>
                      </a:endParaRPr>
                    </a:p>
                  </a:txBody>
                  <a:tcPr marL="5432" marR="5432" marT="5432" marB="54321" anchor="b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400D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x-none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x-none" sz="800">
                        <a:effectLst/>
                      </a:endParaRPr>
                    </a:p>
                  </a:txBody>
                  <a:tcPr marL="5432" marR="5432" marT="5432" marB="54321" anchor="b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86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x-none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966</a:t>
                      </a:r>
                      <a:endParaRPr lang="x-none" sz="800">
                        <a:effectLst/>
                      </a:endParaRPr>
                    </a:p>
                  </a:txBody>
                  <a:tcPr marL="5432" marR="5432" marT="5432" marB="54321" anchor="b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C04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x-none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313</a:t>
                      </a:r>
                      <a:endParaRPr lang="x-none" sz="800">
                        <a:effectLst/>
                      </a:endParaRPr>
                    </a:p>
                  </a:txBody>
                  <a:tcPr marL="5432" marR="5432" marT="5432" marB="54321" anchor="b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84314455"/>
                  </a:ext>
                </a:extLst>
              </a:tr>
              <a:tr h="519357">
                <a:tc>
                  <a:txBody>
                    <a:bodyPr/>
                    <a:lstStyle/>
                    <a:p>
                      <a:pPr fontAlgn="b"/>
                      <a:r>
                        <a:rPr lang="x-none" sz="800">
                          <a:effectLst/>
                        </a:rPr>
                        <a:t> </a:t>
                      </a:r>
                    </a:p>
                  </a:txBody>
                  <a:tcPr marL="5432" marR="5432" marT="5432" marB="54321" anchor="b">
                    <a:lnL>
                      <a:noFill/>
                    </a:lnL>
                    <a:lnR>
                      <a:noFill/>
                    </a:lnR>
                    <a:lnT w="6344" cap="flat" cmpd="sng" algn="ctr">
                      <a:solidFill>
                        <a:srgbClr val="0060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x-none" sz="800">
                          <a:effectLst/>
                        </a:rPr>
                        <a:t> </a:t>
                      </a:r>
                    </a:p>
                  </a:txBody>
                  <a:tcPr marL="5432" marR="5432" marT="5432" marB="54321" anchor="b">
                    <a:lnL>
                      <a:noFill/>
                    </a:lnL>
                    <a:lnR>
                      <a:noFill/>
                    </a:lnR>
                    <a:lnT w="6344" cap="flat" cmpd="sng" algn="ctr">
                      <a:solidFill>
                        <a:srgbClr val="400D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x-none" sz="800">
                          <a:effectLst/>
                        </a:rPr>
                        <a:t> </a:t>
                      </a:r>
                    </a:p>
                  </a:txBody>
                  <a:tcPr marL="5432" marR="5432" marT="5432" marB="54321" anchor="b">
                    <a:lnL>
                      <a:noFill/>
                    </a:lnL>
                    <a:lnR>
                      <a:noFill/>
                    </a:lnR>
                    <a:lnT w="6344" cap="flat" cmpd="sng" algn="ctr">
                      <a:solidFill>
                        <a:srgbClr val="0086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x-none" sz="20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6169,8</a:t>
                      </a:r>
                      <a:endParaRPr lang="x-none" sz="800">
                        <a:effectLst/>
                      </a:endParaRPr>
                    </a:p>
                  </a:txBody>
                  <a:tcPr marL="5432" marR="5432" marT="5432" marB="54321" anchor="b">
                    <a:lnL>
                      <a:noFill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C04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C04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x-none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2133,1</a:t>
                      </a:r>
                      <a:endParaRPr lang="x-none" sz="800" dirty="0">
                        <a:effectLst/>
                      </a:endParaRPr>
                    </a:p>
                  </a:txBody>
                  <a:tcPr marL="5432" marR="5432" marT="5432" marB="54321" anchor="b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928120746"/>
                  </a:ext>
                </a:extLst>
              </a:tr>
            </a:tbl>
          </a:graphicData>
        </a:graphic>
      </p:graphicFrame>
      <p:sp>
        <p:nvSpPr>
          <p:cNvPr id="15" name="Rectangle 3">
            <a:extLst>
              <a:ext uri="{FF2B5EF4-FFF2-40B4-BE49-F238E27FC236}">
                <a16:creationId xmlns="" xmlns:a16="http://schemas.microsoft.com/office/drawing/2014/main" id="{339DF71B-C80F-03A8-944C-6BACA99630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714" y="1945515"/>
            <a:ext cx="283028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195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l="25990" t="3641" r="17448" b="11515"/>
          <a:stretch/>
        </p:blipFill>
        <p:spPr>
          <a:xfrm rot="10800000">
            <a:off x="663472" y="2986348"/>
            <a:ext cx="5982161" cy="5982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 rotWithShape="1">
          <a:blip r:embed="rId4">
            <a:alphaModFix/>
          </a:blip>
          <a:srcRect t="25487" b="7887"/>
          <a:stretch/>
        </p:blipFill>
        <p:spPr>
          <a:xfrm>
            <a:off x="0" y="3657141"/>
            <a:ext cx="5982159" cy="5982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 rotWithShape="1">
          <a:blip r:embed="rId5">
            <a:alphaModFix/>
          </a:blip>
          <a:srcRect r="33000"/>
          <a:stretch/>
        </p:blipFill>
        <p:spPr>
          <a:xfrm>
            <a:off x="13036097" y="375635"/>
            <a:ext cx="5251904" cy="822959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/>
        </p:nvSpPr>
        <p:spPr>
          <a:xfrm>
            <a:off x="782485" y="382076"/>
            <a:ext cx="133158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1" dirty="0" err="1">
                <a:solidFill>
                  <a:srgbClr val="E6464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Задачи</a:t>
            </a:r>
            <a:r>
              <a:rPr lang="en-US" sz="6500" b="1" dirty="0">
                <a:solidFill>
                  <a:srgbClr val="E6464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6500" b="1" dirty="0" err="1">
                <a:solidFill>
                  <a:srgbClr val="E6464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поекта</a:t>
            </a:r>
            <a:r>
              <a:rPr lang="en-US" sz="6500" b="1" dirty="0">
                <a:solidFill>
                  <a:srgbClr val="E6464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:</a:t>
            </a:r>
            <a:endParaRPr dirty="0"/>
          </a:p>
        </p:txBody>
      </p:sp>
      <p:grpSp>
        <p:nvGrpSpPr>
          <p:cNvPr id="98" name="Google Shape;98;p14"/>
          <p:cNvGrpSpPr/>
          <p:nvPr/>
        </p:nvGrpSpPr>
        <p:grpSpPr>
          <a:xfrm>
            <a:off x="6677613" y="1718077"/>
            <a:ext cx="676284" cy="606752"/>
            <a:chOff x="0" y="-36224"/>
            <a:chExt cx="775200" cy="809003"/>
          </a:xfrm>
        </p:grpSpPr>
        <p:grpSp>
          <p:nvGrpSpPr>
            <p:cNvPr id="99" name="Google Shape;99;p14"/>
            <p:cNvGrpSpPr/>
            <p:nvPr/>
          </p:nvGrpSpPr>
          <p:grpSpPr>
            <a:xfrm>
              <a:off x="1206" y="-36224"/>
              <a:ext cx="772779" cy="809003"/>
              <a:chOff x="0" y="-38100"/>
              <a:chExt cx="812800" cy="850900"/>
            </a:xfrm>
          </p:grpSpPr>
          <p:sp>
            <p:nvSpPr>
              <p:cNvPr id="100" name="Google Shape;100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64646"/>
              </a:solidFill>
              <a:ln>
                <a:noFill/>
              </a:ln>
            </p:spPr>
            <p:txBody>
              <a:bodyPr/>
              <a:lstStyle/>
              <a:p>
                <a:endParaRPr lang="x-none"/>
              </a:p>
            </p:txBody>
          </p:sp>
          <p:sp>
            <p:nvSpPr>
              <p:cNvPr id="101" name="Google Shape;101;p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3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2" name="Google Shape;102;p14"/>
            <p:cNvSpPr txBox="1"/>
            <p:nvPr/>
          </p:nvSpPr>
          <p:spPr>
            <a:xfrm>
              <a:off x="0" y="81590"/>
              <a:ext cx="775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i="0" u="none" strike="noStrike" cap="none">
                  <a:solidFill>
                    <a:srgbClr val="FFFFF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1</a:t>
              </a:r>
              <a:endParaRPr/>
            </a:p>
          </p:txBody>
        </p:sp>
      </p:grpSp>
      <p:sp>
        <p:nvSpPr>
          <p:cNvPr id="103" name="Google Shape;103;p14"/>
          <p:cNvSpPr txBox="1"/>
          <p:nvPr/>
        </p:nvSpPr>
        <p:spPr>
          <a:xfrm>
            <a:off x="7417292" y="1763580"/>
            <a:ext cx="43785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Оценить </a:t>
            </a:r>
            <a:r>
              <a:rPr lang="en-US" sz="2400" i="1">
                <a:latin typeface="Roboto"/>
                <a:ea typeface="Roboto"/>
                <a:cs typeface="Roboto"/>
                <a:sym typeface="Roboto"/>
              </a:rPr>
              <a:t>факторы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, влияющие на качество проведения конференции и определить </a:t>
            </a:r>
            <a:r>
              <a:rPr lang="en-US" sz="2400" i="1">
                <a:latin typeface="Roboto"/>
                <a:ea typeface="Roboto"/>
                <a:cs typeface="Roboto"/>
                <a:sym typeface="Roboto"/>
              </a:rPr>
              <a:t>даты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конференции</a:t>
            </a:r>
            <a:endParaRPr sz="2400"/>
          </a:p>
        </p:txBody>
      </p:sp>
      <p:grpSp>
        <p:nvGrpSpPr>
          <p:cNvPr id="104" name="Google Shape;104;p14"/>
          <p:cNvGrpSpPr/>
          <p:nvPr/>
        </p:nvGrpSpPr>
        <p:grpSpPr>
          <a:xfrm>
            <a:off x="6802166" y="4338568"/>
            <a:ext cx="579584" cy="606752"/>
            <a:chOff x="0" y="-36224"/>
            <a:chExt cx="772779" cy="809003"/>
          </a:xfrm>
        </p:grpSpPr>
        <p:grpSp>
          <p:nvGrpSpPr>
            <p:cNvPr id="105" name="Google Shape;105;p14"/>
            <p:cNvGrpSpPr/>
            <p:nvPr/>
          </p:nvGrpSpPr>
          <p:grpSpPr>
            <a:xfrm>
              <a:off x="0" y="-36224"/>
              <a:ext cx="772779" cy="809003"/>
              <a:chOff x="0" y="-38100"/>
              <a:chExt cx="812800" cy="850900"/>
            </a:xfrm>
          </p:grpSpPr>
          <p:sp>
            <p:nvSpPr>
              <p:cNvPr id="106" name="Google Shape;106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64646"/>
              </a:solidFill>
              <a:ln>
                <a:noFill/>
              </a:ln>
            </p:spPr>
            <p:txBody>
              <a:bodyPr/>
              <a:lstStyle/>
              <a:p>
                <a:endParaRPr lang="x-none"/>
              </a:p>
            </p:txBody>
          </p:sp>
          <p:sp>
            <p:nvSpPr>
              <p:cNvPr id="107" name="Google Shape;107;p14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3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8" name="Google Shape;108;p14"/>
            <p:cNvSpPr txBox="1"/>
            <p:nvPr/>
          </p:nvSpPr>
          <p:spPr>
            <a:xfrm>
              <a:off x="107109" y="81766"/>
              <a:ext cx="5586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i="0" u="none" strike="noStrike" cap="none">
                  <a:solidFill>
                    <a:srgbClr val="FFFFF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3</a:t>
              </a:r>
              <a:endParaRPr/>
            </a:p>
          </p:txBody>
        </p:sp>
      </p:grpSp>
      <p:sp>
        <p:nvSpPr>
          <p:cNvPr id="109" name="Google Shape;109;p14"/>
          <p:cNvSpPr txBox="1"/>
          <p:nvPr/>
        </p:nvSpPr>
        <p:spPr>
          <a:xfrm>
            <a:off x="7432738" y="4338575"/>
            <a:ext cx="4378500" cy="17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Составить список квартир для отдельного проживания </a:t>
            </a:r>
            <a:r>
              <a:rPr lang="en-U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ТОП-менеджеров</a:t>
            </a:r>
            <a:endParaRPr sz="2400" i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" name="Google Shape;110;p14"/>
          <p:cNvGrpSpPr/>
          <p:nvPr/>
        </p:nvGrpSpPr>
        <p:grpSpPr>
          <a:xfrm>
            <a:off x="6802153" y="6632248"/>
            <a:ext cx="579584" cy="606752"/>
            <a:chOff x="0" y="-36224"/>
            <a:chExt cx="772779" cy="809003"/>
          </a:xfrm>
        </p:grpSpPr>
        <p:grpSp>
          <p:nvGrpSpPr>
            <p:cNvPr id="111" name="Google Shape;111;p14"/>
            <p:cNvGrpSpPr/>
            <p:nvPr/>
          </p:nvGrpSpPr>
          <p:grpSpPr>
            <a:xfrm>
              <a:off x="0" y="-36224"/>
              <a:ext cx="772779" cy="809003"/>
              <a:chOff x="0" y="-38100"/>
              <a:chExt cx="812800" cy="850900"/>
            </a:xfrm>
          </p:grpSpPr>
          <p:sp>
            <p:nvSpPr>
              <p:cNvPr id="112" name="Google Shape;112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64646"/>
              </a:solidFill>
              <a:ln>
                <a:noFill/>
              </a:ln>
            </p:spPr>
            <p:txBody>
              <a:bodyPr/>
              <a:lstStyle/>
              <a:p>
                <a:endParaRPr lang="x-none"/>
              </a:p>
            </p:txBody>
          </p:sp>
          <p:sp>
            <p:nvSpPr>
              <p:cNvPr id="113" name="Google Shape;113;p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3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4" name="Google Shape;114;p14"/>
            <p:cNvSpPr txBox="1"/>
            <p:nvPr/>
          </p:nvSpPr>
          <p:spPr>
            <a:xfrm>
              <a:off x="107109" y="81766"/>
              <a:ext cx="5586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i="0" u="none" strike="noStrike" cap="none">
                  <a:solidFill>
                    <a:srgbClr val="FFFFF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5</a:t>
              </a:r>
              <a:endParaRPr/>
            </a:p>
          </p:txBody>
        </p:sp>
      </p:grpSp>
      <p:sp>
        <p:nvSpPr>
          <p:cNvPr id="115" name="Google Shape;115;p14"/>
          <p:cNvSpPr txBox="1"/>
          <p:nvPr/>
        </p:nvSpPr>
        <p:spPr>
          <a:xfrm>
            <a:off x="7411942" y="6644694"/>
            <a:ext cx="4378500" cy="14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Определить способ </a:t>
            </a:r>
            <a:r>
              <a:rPr lang="en-U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транспортировки</a:t>
            </a: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участников конференции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6" name="Google Shape;116;p14"/>
          <p:cNvGrpSpPr/>
          <p:nvPr/>
        </p:nvGrpSpPr>
        <p:grpSpPr>
          <a:xfrm>
            <a:off x="12046947" y="1718075"/>
            <a:ext cx="579584" cy="606752"/>
            <a:chOff x="0" y="-36224"/>
            <a:chExt cx="772779" cy="809003"/>
          </a:xfrm>
        </p:grpSpPr>
        <p:grpSp>
          <p:nvGrpSpPr>
            <p:cNvPr id="117" name="Google Shape;117;p14"/>
            <p:cNvGrpSpPr/>
            <p:nvPr/>
          </p:nvGrpSpPr>
          <p:grpSpPr>
            <a:xfrm>
              <a:off x="0" y="-36224"/>
              <a:ext cx="772779" cy="809003"/>
              <a:chOff x="0" y="-38100"/>
              <a:chExt cx="812800" cy="850900"/>
            </a:xfrm>
          </p:grpSpPr>
          <p:sp>
            <p:nvSpPr>
              <p:cNvPr id="118" name="Google Shape;118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64646"/>
              </a:solidFill>
              <a:ln>
                <a:noFill/>
              </a:ln>
            </p:spPr>
            <p:txBody>
              <a:bodyPr/>
              <a:lstStyle/>
              <a:p>
                <a:endParaRPr lang="x-none"/>
              </a:p>
            </p:txBody>
          </p:sp>
          <p:sp>
            <p:nvSpPr>
              <p:cNvPr id="119" name="Google Shape;119;p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3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0" name="Google Shape;120;p14"/>
            <p:cNvSpPr txBox="1"/>
            <p:nvPr/>
          </p:nvSpPr>
          <p:spPr>
            <a:xfrm>
              <a:off x="107109" y="81766"/>
              <a:ext cx="5586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i="0" u="none" strike="noStrike" cap="none">
                  <a:solidFill>
                    <a:srgbClr val="FFFFF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2</a:t>
              </a:r>
              <a:endParaRPr/>
            </a:p>
          </p:txBody>
        </p:sp>
      </p:grpSp>
      <p:sp>
        <p:nvSpPr>
          <p:cNvPr id="121" name="Google Shape;121;p14"/>
          <p:cNvSpPr txBox="1"/>
          <p:nvPr/>
        </p:nvSpPr>
        <p:spPr>
          <a:xfrm>
            <a:off x="12617511" y="1687380"/>
            <a:ext cx="43785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Определить критерии </a:t>
            </a:r>
            <a:r>
              <a:rPr lang="en-US" sz="2400" i="1">
                <a:latin typeface="Roboto"/>
                <a:ea typeface="Roboto"/>
                <a:cs typeface="Roboto"/>
                <a:sym typeface="Roboto"/>
              </a:rPr>
              <a:t>удовлетворенности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и учесть их при поиске жилья (satisfaction </a:t>
            </a:r>
            <a:r>
              <a:rPr lang="en-US" sz="2400" i="1">
                <a:latin typeface="Roboto"/>
                <a:ea typeface="Roboto"/>
                <a:cs typeface="Roboto"/>
                <a:sym typeface="Roboto"/>
              </a:rPr>
              <a:t>8/10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и выше)</a:t>
            </a:r>
            <a:endParaRPr sz="2400"/>
          </a:p>
        </p:txBody>
      </p:sp>
      <p:grpSp>
        <p:nvGrpSpPr>
          <p:cNvPr id="122" name="Google Shape;122;p14"/>
          <p:cNvGrpSpPr/>
          <p:nvPr/>
        </p:nvGrpSpPr>
        <p:grpSpPr>
          <a:xfrm>
            <a:off x="12018735" y="4338568"/>
            <a:ext cx="579584" cy="606752"/>
            <a:chOff x="0" y="-36224"/>
            <a:chExt cx="772779" cy="809003"/>
          </a:xfrm>
        </p:grpSpPr>
        <p:grpSp>
          <p:nvGrpSpPr>
            <p:cNvPr id="123" name="Google Shape;123;p14"/>
            <p:cNvGrpSpPr/>
            <p:nvPr/>
          </p:nvGrpSpPr>
          <p:grpSpPr>
            <a:xfrm>
              <a:off x="0" y="-36224"/>
              <a:ext cx="772779" cy="809003"/>
              <a:chOff x="0" y="-38100"/>
              <a:chExt cx="812800" cy="850900"/>
            </a:xfrm>
          </p:grpSpPr>
          <p:sp>
            <p:nvSpPr>
              <p:cNvPr id="124" name="Google Shape;124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64646"/>
              </a:solidFill>
              <a:ln>
                <a:noFill/>
              </a:ln>
            </p:spPr>
            <p:txBody>
              <a:bodyPr/>
              <a:lstStyle/>
              <a:p>
                <a:endParaRPr lang="x-none"/>
              </a:p>
            </p:txBody>
          </p:sp>
          <p:sp>
            <p:nvSpPr>
              <p:cNvPr id="125" name="Google Shape;125;p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3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6" name="Google Shape;126;p14"/>
            <p:cNvSpPr txBox="1"/>
            <p:nvPr/>
          </p:nvSpPr>
          <p:spPr>
            <a:xfrm>
              <a:off x="107109" y="81766"/>
              <a:ext cx="5586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i="0" u="none" strike="noStrike" cap="none">
                  <a:solidFill>
                    <a:srgbClr val="FFFFF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4</a:t>
              </a:r>
              <a:endParaRPr/>
            </a:p>
          </p:txBody>
        </p:sp>
      </p:grpSp>
      <p:sp>
        <p:nvSpPr>
          <p:cNvPr id="127" name="Google Shape;127;p14"/>
          <p:cNvSpPr txBox="1"/>
          <p:nvPr/>
        </p:nvSpPr>
        <p:spPr>
          <a:xfrm>
            <a:off x="12674550" y="4301175"/>
            <a:ext cx="54105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Составить список для расселения остальных </a:t>
            </a:r>
            <a:r>
              <a:rPr lang="en-U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140 участников</a:t>
            </a: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конференции, учитывая общий  бюджет </a:t>
            </a:r>
            <a:r>
              <a:rPr lang="en-U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70 000$</a:t>
            </a:r>
            <a:endParaRPr i="1"/>
          </a:p>
        </p:txBody>
      </p:sp>
      <p:grpSp>
        <p:nvGrpSpPr>
          <p:cNvPr id="128" name="Google Shape;128;p14"/>
          <p:cNvGrpSpPr/>
          <p:nvPr/>
        </p:nvGrpSpPr>
        <p:grpSpPr>
          <a:xfrm>
            <a:off x="12046947" y="6632248"/>
            <a:ext cx="579584" cy="606752"/>
            <a:chOff x="0" y="-36224"/>
            <a:chExt cx="772779" cy="809003"/>
          </a:xfrm>
        </p:grpSpPr>
        <p:grpSp>
          <p:nvGrpSpPr>
            <p:cNvPr id="129" name="Google Shape;129;p14"/>
            <p:cNvGrpSpPr/>
            <p:nvPr/>
          </p:nvGrpSpPr>
          <p:grpSpPr>
            <a:xfrm>
              <a:off x="0" y="-36224"/>
              <a:ext cx="772779" cy="809003"/>
              <a:chOff x="0" y="-38100"/>
              <a:chExt cx="812800" cy="850900"/>
            </a:xfrm>
          </p:grpSpPr>
          <p:sp>
            <p:nvSpPr>
              <p:cNvPr id="130" name="Google Shape;130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64646"/>
              </a:solidFill>
              <a:ln>
                <a:noFill/>
              </a:ln>
            </p:spPr>
            <p:txBody>
              <a:bodyPr/>
              <a:lstStyle/>
              <a:p>
                <a:endParaRPr lang="x-none"/>
              </a:p>
            </p:txBody>
          </p:sp>
          <p:sp>
            <p:nvSpPr>
              <p:cNvPr id="131" name="Google Shape;131;p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3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2" name="Google Shape;132;p14"/>
            <p:cNvSpPr txBox="1"/>
            <p:nvPr/>
          </p:nvSpPr>
          <p:spPr>
            <a:xfrm>
              <a:off x="107109" y="81766"/>
              <a:ext cx="5586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i="0" u="none" strike="noStrike" cap="none">
                  <a:solidFill>
                    <a:srgbClr val="FFFFF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6</a:t>
              </a:r>
              <a:endParaRPr/>
            </a:p>
          </p:txBody>
        </p:sp>
      </p:grpSp>
      <p:sp>
        <p:nvSpPr>
          <p:cNvPr id="133" name="Google Shape;133;p14"/>
          <p:cNvSpPr txBox="1"/>
          <p:nvPr/>
        </p:nvSpPr>
        <p:spPr>
          <a:xfrm>
            <a:off x="12617511" y="6605119"/>
            <a:ext cx="4378500" cy="14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Подумать о дополнительных условиях, влияющих на выбор жилья</a:t>
            </a:r>
            <a:endParaRPr sz="2400"/>
          </a:p>
        </p:txBody>
      </p:sp>
      <p:cxnSp>
        <p:nvCxnSpPr>
          <p:cNvPr id="42" name="Google Shape;89;p13"/>
          <p:cNvCxnSpPr/>
          <p:nvPr/>
        </p:nvCxnSpPr>
        <p:spPr>
          <a:xfrm>
            <a:off x="0" y="1382576"/>
            <a:ext cx="7669131" cy="5460"/>
          </a:xfrm>
          <a:prstGeom prst="straightConnector1">
            <a:avLst/>
          </a:prstGeom>
          <a:noFill/>
          <a:ln w="57150" cap="flat" cmpd="sng">
            <a:solidFill>
              <a:srgbClr val="E6464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Таблица 2">
            <a:extLst>
              <a:ext uri="{FF2B5EF4-FFF2-40B4-BE49-F238E27FC236}">
                <a16:creationId xmlns="" xmlns:a16="http://schemas.microsoft.com/office/drawing/2014/main" id="{0A8BBF38-2768-48D8-D2FF-DAFE0CC71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285501"/>
              </p:ext>
            </p:extLst>
          </p:nvPr>
        </p:nvGraphicFramePr>
        <p:xfrm>
          <a:off x="1587260" y="1424096"/>
          <a:ext cx="6829125" cy="8381489"/>
        </p:xfrm>
        <a:graphic>
          <a:graphicData uri="http://schemas.openxmlformats.org/drawingml/2006/table">
            <a:tbl>
              <a:tblPr firstRow="1" bandRow="1">
                <a:tableStyleId>{518372B1-6BEA-48BD-8C9B-6EFC9E101F86}</a:tableStyleId>
              </a:tblPr>
              <a:tblGrid>
                <a:gridCol w="2674189">
                  <a:extLst>
                    <a:ext uri="{9D8B030D-6E8A-4147-A177-3AD203B41FA5}">
                      <a16:colId xmlns="" xmlns:a16="http://schemas.microsoft.com/office/drawing/2014/main" val="1020836836"/>
                    </a:ext>
                  </a:extLst>
                </a:gridCol>
                <a:gridCol w="4154936">
                  <a:extLst>
                    <a:ext uri="{9D8B030D-6E8A-4147-A177-3AD203B41FA5}">
                      <a16:colId xmlns="" xmlns:a16="http://schemas.microsoft.com/office/drawing/2014/main" val="1372687181"/>
                    </a:ext>
                  </a:extLst>
                </a:gridCol>
              </a:tblGrid>
              <a:tr h="72857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+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review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review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79786552"/>
                  </a:ext>
                </a:extLst>
              </a:tr>
              <a:tr h="402785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cs typeface="Arial"/>
                          <a:sym typeface="Arial"/>
                        </a:rPr>
                        <a:t>accommodating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abhorrent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339813436"/>
                  </a:ext>
                </a:extLst>
              </a:tr>
              <a:tr h="402785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cs typeface="Arial"/>
                          <a:sym typeface="Arial"/>
                        </a:rPr>
                        <a:t>amazing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abject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142037981"/>
                  </a:ext>
                </a:extLst>
              </a:tr>
              <a:tr h="402785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cs typeface="Arial"/>
                          <a:sym typeface="Arial"/>
                        </a:rPr>
                        <a:t>awesome people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abrupt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787454389"/>
                  </a:ext>
                </a:extLst>
              </a:tr>
              <a:tr h="402785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cs typeface="Arial"/>
                          <a:sym typeface="Arial"/>
                        </a:rPr>
                        <a:t>beautiful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acrimonious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947226229"/>
                  </a:ext>
                </a:extLst>
              </a:tr>
              <a:tr h="402785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cs typeface="Arial"/>
                          <a:sym typeface="Arial"/>
                        </a:rPr>
                        <a:t>big screen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adverse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90817752"/>
                  </a:ext>
                </a:extLst>
              </a:tr>
              <a:tr h="402785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cs typeface="Arial"/>
                          <a:sym typeface="Arial"/>
                        </a:rPr>
                        <a:t>breathtaking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aggressive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41765843"/>
                  </a:ext>
                </a:extLst>
              </a:tr>
              <a:tr h="402785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cs typeface="Arial"/>
                          <a:sym typeface="Arial"/>
                        </a:rPr>
                        <a:t>care of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alarming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269902146"/>
                  </a:ext>
                </a:extLst>
              </a:tr>
              <a:tr h="402785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cs typeface="Arial"/>
                          <a:sym typeface="Arial"/>
                        </a:rPr>
                        <a:t>clean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angry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39737496"/>
                  </a:ext>
                </a:extLst>
              </a:tr>
              <a:tr h="402785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cs typeface="Arial"/>
                          <a:sym typeface="Arial"/>
                        </a:rPr>
                        <a:t>comfortable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annoying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748136826"/>
                  </a:ext>
                </a:extLst>
              </a:tr>
              <a:tr h="402785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cs typeface="Arial"/>
                          <a:sym typeface="Arial"/>
                        </a:rPr>
                        <a:t>convenient location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appalling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202350260"/>
                  </a:ext>
                </a:extLst>
              </a:tr>
              <a:tr h="402785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cs typeface="Arial"/>
                          <a:sym typeface="Arial"/>
                        </a:rPr>
                        <a:t>cosy</a:t>
                      </a:r>
                      <a:endParaRPr lang="en-US" sz="2000" b="0" i="0" u="none" strike="noStrike" cap="non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awful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551309927"/>
                  </a:ext>
                </a:extLst>
              </a:tr>
              <a:tr h="402785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cs typeface="Arial"/>
                          <a:sym typeface="Arial"/>
                        </a:rPr>
                        <a:t>cozy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762592567"/>
                  </a:ext>
                </a:extLst>
              </a:tr>
              <a:tr h="402785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cs typeface="Arial"/>
                          <a:sym typeface="Arial"/>
                        </a:rPr>
                        <a:t>definetly</a:t>
                      </a: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cs typeface="Arial"/>
                          <a:sym typeface="Arial"/>
                        </a:rPr>
                        <a:t> come back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battered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339682759"/>
                  </a:ext>
                </a:extLst>
              </a:tr>
              <a:tr h="402785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cs typeface="Arial"/>
                          <a:sym typeface="Arial"/>
                        </a:rPr>
                        <a:t>definitely stay again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bizarre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469843432"/>
                  </a:ext>
                </a:extLst>
              </a:tr>
              <a:tr h="402785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cs typeface="Arial"/>
                          <a:sym typeface="Arial"/>
                        </a:rPr>
                        <a:t>easy arrival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blank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551810458"/>
                  </a:ext>
                </a:extLst>
              </a:tr>
              <a:tr h="402785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cs typeface="Arial"/>
                          <a:sym typeface="Arial"/>
                        </a:rPr>
                        <a:t>easy arrival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bleak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648118765"/>
                  </a:ext>
                </a:extLst>
              </a:tr>
              <a:tr h="402785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cs typeface="Arial"/>
                          <a:sym typeface="Arial"/>
                        </a:rPr>
                        <a:t>elite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boring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77170449"/>
                  </a:ext>
                </a:extLst>
              </a:tr>
              <a:tr h="402785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cs typeface="Arial"/>
                          <a:sym typeface="Arial"/>
                        </a:rPr>
                        <a:t>enjoy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broken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819094675"/>
                  </a:ext>
                </a:extLst>
              </a:tr>
              <a:tr h="402785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cs typeface="Arial"/>
                          <a:sym typeface="Arial"/>
                        </a:rPr>
                        <a:t>   …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55750411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18208AF-DDD9-CEF6-FA90-02D18B3E92AE}"/>
              </a:ext>
            </a:extLst>
          </p:cNvPr>
          <p:cNvSpPr txBox="1"/>
          <p:nvPr/>
        </p:nvSpPr>
        <p:spPr>
          <a:xfrm>
            <a:off x="793630" y="327804"/>
            <a:ext cx="7556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Appendix 4- </a:t>
            </a:r>
            <a:r>
              <a:rPr lang="ru-RU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Part of the review analysis list</a:t>
            </a:r>
            <a:endParaRPr lang="ru-RU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126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19"/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9"/>
          <p:cNvSpPr txBox="1"/>
          <p:nvPr/>
        </p:nvSpPr>
        <p:spPr>
          <a:xfrm>
            <a:off x="782474" y="305875"/>
            <a:ext cx="150675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500" b="1" dirty="0">
                <a:solidFill>
                  <a:srgbClr val="E6464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Итоги анализов по </a:t>
            </a:r>
            <a:r>
              <a:rPr lang="en-US" sz="6500" b="1" dirty="0" err="1">
                <a:solidFill>
                  <a:srgbClr val="E6464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доп</a:t>
            </a:r>
            <a:r>
              <a:rPr lang="en-US" sz="6500" b="1" dirty="0">
                <a:solidFill>
                  <a:srgbClr val="E6464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. </a:t>
            </a:r>
            <a:r>
              <a:rPr lang="en-US" sz="6500" b="1" dirty="0" err="1">
                <a:solidFill>
                  <a:srgbClr val="E6464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информации</a:t>
            </a:r>
            <a:endParaRPr dirty="0"/>
          </a:p>
        </p:txBody>
      </p:sp>
      <p:grpSp>
        <p:nvGrpSpPr>
          <p:cNvPr id="2" name="Группа 1"/>
          <p:cNvGrpSpPr/>
          <p:nvPr/>
        </p:nvGrpSpPr>
        <p:grpSpPr>
          <a:xfrm>
            <a:off x="932928" y="2393572"/>
            <a:ext cx="16605063" cy="6843446"/>
            <a:chOff x="841439" y="3366178"/>
            <a:chExt cx="16605063" cy="6843446"/>
          </a:xfrm>
        </p:grpSpPr>
        <p:cxnSp>
          <p:nvCxnSpPr>
            <p:cNvPr id="265" name="Google Shape;265;p19"/>
            <p:cNvCxnSpPr/>
            <p:nvPr/>
          </p:nvCxnSpPr>
          <p:spPr>
            <a:xfrm>
              <a:off x="1028700" y="7059119"/>
              <a:ext cx="162306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6" name="Google Shape;266;p19"/>
            <p:cNvSpPr/>
            <p:nvPr/>
          </p:nvSpPr>
          <p:spPr>
            <a:xfrm>
              <a:off x="10016629" y="3366178"/>
              <a:ext cx="2370756" cy="2370747"/>
            </a:xfrm>
            <a:custGeom>
              <a:avLst/>
              <a:gdLst/>
              <a:ahLst/>
              <a:cxnLst/>
              <a:rect l="l" t="t" r="r" b="b"/>
              <a:pathLst>
                <a:path w="6350000" h="6349974" extrusionOk="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l="-23873" r="-36439"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7" name="Google Shape;267;p19"/>
            <p:cNvGrpSpPr/>
            <p:nvPr/>
          </p:nvGrpSpPr>
          <p:grpSpPr>
            <a:xfrm>
              <a:off x="10007439" y="3554074"/>
              <a:ext cx="581542" cy="584149"/>
              <a:chOff x="1813" y="0"/>
              <a:chExt cx="809173" cy="812800"/>
            </a:xfrm>
          </p:grpSpPr>
          <p:sp>
            <p:nvSpPr>
              <p:cNvPr id="268" name="Google Shape;268;p1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E646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3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0" name="Google Shape;270;p19"/>
            <p:cNvSpPr/>
            <p:nvPr/>
          </p:nvSpPr>
          <p:spPr>
            <a:xfrm>
              <a:off x="14116904" y="3366178"/>
              <a:ext cx="2370756" cy="2370747"/>
            </a:xfrm>
            <a:custGeom>
              <a:avLst/>
              <a:gdLst/>
              <a:ahLst/>
              <a:cxnLst/>
              <a:rect l="l" t="t" r="r" b="b"/>
              <a:pathLst>
                <a:path w="6350000" h="6349974" extrusionOk="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r="-71670"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1" name="Google Shape;271;p19"/>
            <p:cNvGrpSpPr/>
            <p:nvPr/>
          </p:nvGrpSpPr>
          <p:grpSpPr>
            <a:xfrm>
              <a:off x="14118207" y="3554074"/>
              <a:ext cx="581542" cy="584149"/>
              <a:chOff x="1813" y="0"/>
              <a:chExt cx="809173" cy="812800"/>
            </a:xfrm>
          </p:grpSpPr>
          <p:sp>
            <p:nvSpPr>
              <p:cNvPr id="272" name="Google Shape;272;p1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E646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3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4" name="Google Shape;274;p19"/>
            <p:cNvSpPr/>
            <p:nvPr/>
          </p:nvSpPr>
          <p:spPr>
            <a:xfrm>
              <a:off x="5915756" y="3366178"/>
              <a:ext cx="2370756" cy="2370747"/>
            </a:xfrm>
            <a:custGeom>
              <a:avLst/>
              <a:gdLst/>
              <a:ahLst/>
              <a:cxnLst/>
              <a:rect l="l" t="t" r="r" b="b"/>
              <a:pathLst>
                <a:path w="6350000" h="6349974" extrusionOk="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l="-41877" r="-41877"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5" name="Google Shape;275;p19"/>
            <p:cNvGrpSpPr/>
            <p:nvPr/>
          </p:nvGrpSpPr>
          <p:grpSpPr>
            <a:xfrm>
              <a:off x="5897270" y="3554074"/>
              <a:ext cx="581542" cy="584149"/>
              <a:chOff x="1813" y="0"/>
              <a:chExt cx="809173" cy="812800"/>
            </a:xfrm>
          </p:grpSpPr>
          <p:sp>
            <p:nvSpPr>
              <p:cNvPr id="276" name="Google Shape;276;p1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E646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3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8" name="Google Shape;278;p19"/>
            <p:cNvSpPr/>
            <p:nvPr/>
          </p:nvSpPr>
          <p:spPr>
            <a:xfrm>
              <a:off x="1800340" y="3366178"/>
              <a:ext cx="2370756" cy="2370747"/>
            </a:xfrm>
            <a:custGeom>
              <a:avLst/>
              <a:gdLst/>
              <a:ahLst/>
              <a:cxnLst/>
              <a:rect l="l" t="t" r="r" b="b"/>
              <a:pathLst>
                <a:path w="6350000" h="6349974" extrusionOk="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l="-55642" r="-22128"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9" name="Google Shape;279;p19"/>
            <p:cNvGrpSpPr/>
            <p:nvPr/>
          </p:nvGrpSpPr>
          <p:grpSpPr>
            <a:xfrm>
              <a:off x="1801643" y="3554074"/>
              <a:ext cx="581542" cy="584149"/>
              <a:chOff x="1813" y="0"/>
              <a:chExt cx="809173" cy="812800"/>
            </a:xfrm>
          </p:grpSpPr>
          <p:sp>
            <p:nvSpPr>
              <p:cNvPr id="280" name="Google Shape;280;p1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E646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3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82" name="Google Shape;282;p1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869340" y="6942741"/>
              <a:ext cx="232756" cy="2327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3" name="Google Shape;283;p19"/>
            <p:cNvSpPr txBox="1"/>
            <p:nvPr/>
          </p:nvSpPr>
          <p:spPr>
            <a:xfrm>
              <a:off x="841439" y="6239141"/>
              <a:ext cx="42885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>
                  <a:solidFill>
                    <a:srgbClr val="E64646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Май - Июнь </a:t>
              </a:r>
              <a:endParaRPr/>
            </a:p>
          </p:txBody>
        </p:sp>
        <p:sp>
          <p:nvSpPr>
            <p:cNvPr id="284" name="Google Shape;284;p19"/>
            <p:cNvSpPr txBox="1"/>
            <p:nvPr/>
          </p:nvSpPr>
          <p:spPr>
            <a:xfrm>
              <a:off x="1028700" y="7411550"/>
              <a:ext cx="4101300" cy="27980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2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8" dirty="0" err="1">
                  <a:latin typeface="Roboto"/>
                  <a:ea typeface="Roboto"/>
                  <a:cs typeface="Roboto"/>
                  <a:sym typeface="Roboto"/>
                </a:rPr>
                <a:t>наиболее</a:t>
              </a:r>
              <a:r>
                <a:rPr lang="en-US" sz="1998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998" dirty="0" err="1">
                  <a:latin typeface="Roboto"/>
                  <a:ea typeface="Roboto"/>
                  <a:cs typeface="Roboto"/>
                  <a:sym typeface="Roboto"/>
                </a:rPr>
                <a:t>благоприятны</a:t>
              </a:r>
              <a:r>
                <a:rPr lang="en-US" sz="1998" dirty="0">
                  <a:latin typeface="Roboto"/>
                  <a:ea typeface="Roboto"/>
                  <a:cs typeface="Roboto"/>
                  <a:sym typeface="Roboto"/>
                </a:rPr>
                <a:t> с </a:t>
              </a:r>
              <a:r>
                <a:rPr lang="en-US" sz="1998" dirty="0" err="1">
                  <a:latin typeface="Roboto"/>
                  <a:ea typeface="Roboto"/>
                  <a:cs typeface="Roboto"/>
                  <a:sym typeface="Roboto"/>
                </a:rPr>
                <a:t>точки</a:t>
              </a:r>
              <a:r>
                <a:rPr lang="en-US" sz="1998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998" dirty="0" err="1">
                  <a:latin typeface="Roboto"/>
                  <a:ea typeface="Roboto"/>
                  <a:cs typeface="Roboto"/>
                  <a:sym typeface="Roboto"/>
                </a:rPr>
                <a:t>зрения</a:t>
              </a:r>
              <a:r>
                <a:rPr lang="en-US" sz="1998" dirty="0">
                  <a:latin typeface="Roboto"/>
                  <a:ea typeface="Roboto"/>
                  <a:cs typeface="Roboto"/>
                  <a:sym typeface="Roboto"/>
                </a:rPr>
                <a:t>: </a:t>
              </a:r>
              <a:endParaRPr sz="1998" dirty="0">
                <a:latin typeface="Roboto"/>
                <a:ea typeface="Roboto"/>
                <a:cs typeface="Roboto"/>
                <a:sym typeface="Roboto"/>
              </a:endParaRPr>
            </a:p>
            <a:p>
              <a:pPr marL="457200" marR="0" lvl="0" indent="-355473" rtl="0">
                <a:lnSpc>
                  <a:spcPct val="130027"/>
                </a:lnSpc>
                <a:spcBef>
                  <a:spcPts val="0"/>
                </a:spcBef>
                <a:spcAft>
                  <a:spcPts val="0"/>
                </a:spcAft>
                <a:buSzPts val="1998"/>
                <a:buFont typeface="Roboto"/>
                <a:buChar char="-"/>
              </a:pPr>
              <a:r>
                <a:rPr lang="en-US" sz="1998" dirty="0" err="1">
                  <a:latin typeface="Roboto"/>
                  <a:ea typeface="Roboto"/>
                  <a:cs typeface="Roboto"/>
                  <a:sym typeface="Roboto"/>
                </a:rPr>
                <a:t>погоды</a:t>
              </a:r>
              <a:r>
                <a:rPr lang="en-US" sz="1998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998" dirty="0">
                <a:latin typeface="Roboto"/>
                <a:ea typeface="Roboto"/>
                <a:cs typeface="Roboto"/>
                <a:sym typeface="Roboto"/>
              </a:endParaRPr>
            </a:p>
            <a:p>
              <a:pPr marL="457200" marR="0" lvl="0" indent="-355473" rtl="0">
                <a:lnSpc>
                  <a:spcPct val="130027"/>
                </a:lnSpc>
                <a:spcBef>
                  <a:spcPts val="0"/>
                </a:spcBef>
                <a:spcAft>
                  <a:spcPts val="0"/>
                </a:spcAft>
                <a:buSzPts val="1998"/>
                <a:buFont typeface="Roboto"/>
                <a:buChar char="-"/>
              </a:pPr>
              <a:r>
                <a:rPr lang="en-US" sz="1998" dirty="0" err="1">
                  <a:latin typeface="Roboto"/>
                  <a:ea typeface="Roboto"/>
                  <a:cs typeface="Roboto"/>
                  <a:sym typeface="Roboto"/>
                </a:rPr>
                <a:t>по</a:t>
              </a:r>
              <a:r>
                <a:rPr lang="en-US" sz="1998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998" dirty="0" err="1">
                  <a:latin typeface="Roboto"/>
                  <a:ea typeface="Roboto"/>
                  <a:cs typeface="Roboto"/>
                  <a:sym typeface="Roboto"/>
                </a:rPr>
                <a:t>стоимости</a:t>
              </a:r>
              <a:r>
                <a:rPr lang="en-US" sz="1998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998" dirty="0" err="1">
                  <a:latin typeface="Roboto"/>
                  <a:ea typeface="Roboto"/>
                  <a:cs typeface="Roboto"/>
                  <a:sym typeface="Roboto"/>
                </a:rPr>
                <a:t>жилья</a:t>
              </a:r>
              <a:r>
                <a:rPr lang="en-US" sz="1998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998" dirty="0" err="1">
                  <a:latin typeface="Roboto"/>
                  <a:ea typeface="Roboto"/>
                  <a:cs typeface="Roboto"/>
                  <a:sym typeface="Roboto"/>
                </a:rPr>
                <a:t>выгоднее</a:t>
              </a:r>
              <a:r>
                <a:rPr lang="en-US" sz="1998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998" dirty="0" err="1">
                  <a:latin typeface="Roboto"/>
                  <a:ea typeface="Roboto"/>
                  <a:cs typeface="Roboto"/>
                  <a:sym typeface="Roboto"/>
                </a:rPr>
                <a:t>май</a:t>
              </a:r>
              <a:endParaRPr sz="1998" dirty="0">
                <a:latin typeface="Roboto"/>
                <a:ea typeface="Roboto"/>
                <a:cs typeface="Roboto"/>
                <a:sym typeface="Roboto"/>
              </a:endParaRPr>
            </a:p>
            <a:p>
              <a:pPr marL="457200" marR="0" lvl="0" indent="-355473" rtl="0">
                <a:lnSpc>
                  <a:spcPct val="130027"/>
                </a:lnSpc>
                <a:spcBef>
                  <a:spcPts val="0"/>
                </a:spcBef>
                <a:spcAft>
                  <a:spcPts val="0"/>
                </a:spcAft>
                <a:buSzPts val="1998"/>
                <a:buFont typeface="Roboto"/>
                <a:buChar char="-"/>
              </a:pPr>
              <a:r>
                <a:rPr lang="en-US" sz="1998" dirty="0" err="1">
                  <a:latin typeface="Roboto"/>
                  <a:ea typeface="Roboto"/>
                  <a:cs typeface="Roboto"/>
                  <a:sym typeface="Roboto"/>
                </a:rPr>
                <a:t>по</a:t>
              </a:r>
              <a:r>
                <a:rPr lang="en-US" sz="1998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998" dirty="0" err="1">
                  <a:latin typeface="Roboto"/>
                  <a:ea typeface="Roboto"/>
                  <a:cs typeface="Roboto"/>
                  <a:sym typeface="Roboto"/>
                </a:rPr>
                <a:t>количеству</a:t>
              </a:r>
              <a:r>
                <a:rPr lang="en-US" sz="1998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998" dirty="0" err="1">
                  <a:latin typeface="Roboto"/>
                  <a:ea typeface="Roboto"/>
                  <a:cs typeface="Roboto"/>
                  <a:sym typeface="Roboto"/>
                </a:rPr>
                <a:t>доступных</a:t>
              </a:r>
              <a:r>
                <a:rPr lang="en-US" sz="1998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998" dirty="0" err="1">
                  <a:latin typeface="Roboto"/>
                  <a:ea typeface="Roboto"/>
                  <a:cs typeface="Roboto"/>
                  <a:sym typeface="Roboto"/>
                </a:rPr>
                <a:t>квартир</a:t>
              </a:r>
              <a:endParaRPr sz="1998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85" name="Google Shape;285;p1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974861" y="6942741"/>
              <a:ext cx="232756" cy="2327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6" name="Google Shape;286;p19"/>
            <p:cNvSpPr txBox="1"/>
            <p:nvPr/>
          </p:nvSpPr>
          <p:spPr>
            <a:xfrm>
              <a:off x="4946960" y="6239141"/>
              <a:ext cx="4288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9"/>
            <p:cNvSpPr txBox="1"/>
            <p:nvPr/>
          </p:nvSpPr>
          <p:spPr>
            <a:xfrm>
              <a:off x="5408777" y="7487744"/>
              <a:ext cx="3364800" cy="253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2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8" dirty="0" err="1">
                  <a:latin typeface="Roboto"/>
                  <a:ea typeface="Roboto"/>
                  <a:cs typeface="Roboto"/>
                  <a:sym typeface="Roboto"/>
                </a:rPr>
                <a:t>были</a:t>
              </a:r>
              <a:r>
                <a:rPr lang="en-US" sz="2198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98" dirty="0" err="1">
                  <a:latin typeface="Roboto"/>
                  <a:ea typeface="Roboto"/>
                  <a:cs typeface="Roboto"/>
                  <a:sym typeface="Roboto"/>
                </a:rPr>
                <a:t>полностью</a:t>
              </a:r>
              <a:r>
                <a:rPr lang="en-US" sz="2198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98" dirty="0" err="1">
                  <a:latin typeface="Roboto"/>
                  <a:ea typeface="Roboto"/>
                  <a:cs typeface="Roboto"/>
                  <a:sym typeface="Roboto"/>
                </a:rPr>
                <a:t>исключены</a:t>
              </a:r>
              <a:r>
                <a:rPr lang="en-US" sz="2198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98" dirty="0" err="1">
                  <a:latin typeface="Roboto"/>
                  <a:ea typeface="Roboto"/>
                  <a:cs typeface="Roboto"/>
                  <a:sym typeface="Roboto"/>
                </a:rPr>
                <a:t>из</a:t>
              </a:r>
              <a:r>
                <a:rPr lang="en-US" sz="2198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98" dirty="0" err="1">
                  <a:latin typeface="Roboto"/>
                  <a:ea typeface="Roboto"/>
                  <a:cs typeface="Roboto"/>
                  <a:sym typeface="Roboto"/>
                </a:rPr>
                <a:t>выборки</a:t>
              </a:r>
              <a:r>
                <a:rPr lang="en-US" sz="2198" dirty="0"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en-US" sz="2198" dirty="0" err="1">
                  <a:latin typeface="Roboto"/>
                  <a:ea typeface="Roboto"/>
                  <a:cs typeface="Roboto"/>
                  <a:sym typeface="Roboto"/>
                </a:rPr>
                <a:t>как</a:t>
              </a:r>
              <a:r>
                <a:rPr lang="en-US" sz="2198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98" dirty="0" err="1">
                  <a:latin typeface="Roboto"/>
                  <a:ea typeface="Roboto"/>
                  <a:cs typeface="Roboto"/>
                  <a:sym typeface="Roboto"/>
                </a:rPr>
                <a:t>самые</a:t>
              </a:r>
              <a:r>
                <a:rPr lang="en-US" sz="2198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98" dirty="0" err="1">
                  <a:latin typeface="Roboto"/>
                  <a:ea typeface="Roboto"/>
                  <a:cs typeface="Roboto"/>
                  <a:sym typeface="Roboto"/>
                </a:rPr>
                <a:t>опасные</a:t>
              </a:r>
              <a:endParaRPr sz="2198" dirty="0"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1" indent="0" algn="ctr" rtl="0">
                <a:lnSpc>
                  <a:spcPct val="13002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8" dirty="0">
                  <a:latin typeface="Roboto"/>
                  <a:ea typeface="Roboto"/>
                  <a:cs typeface="Roboto"/>
                  <a:sym typeface="Roboto"/>
                </a:rPr>
                <a:t>а </a:t>
              </a:r>
              <a:r>
                <a:rPr lang="en-US" sz="2198" dirty="0" err="1">
                  <a:latin typeface="Roboto"/>
                  <a:ea typeface="Roboto"/>
                  <a:cs typeface="Roboto"/>
                  <a:sym typeface="Roboto"/>
                </a:rPr>
                <a:t>также</a:t>
              </a:r>
              <a:r>
                <a:rPr lang="en-US" sz="2198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98" dirty="0" err="1">
                  <a:latin typeface="Roboto"/>
                  <a:ea typeface="Roboto"/>
                  <a:cs typeface="Roboto"/>
                  <a:sym typeface="Roboto"/>
                </a:rPr>
                <a:t>ещё</a:t>
              </a:r>
              <a:r>
                <a:rPr lang="en-US" sz="2198" dirty="0">
                  <a:latin typeface="Roboto"/>
                  <a:ea typeface="Roboto"/>
                  <a:cs typeface="Roboto"/>
                  <a:sym typeface="Roboto"/>
                </a:rPr>
                <a:t> 7 </a:t>
              </a:r>
              <a:r>
                <a:rPr lang="en-US" sz="2198" dirty="0" err="1">
                  <a:latin typeface="Roboto"/>
                  <a:ea typeface="Roboto"/>
                  <a:cs typeface="Roboto"/>
                  <a:sym typeface="Roboto"/>
                </a:rPr>
                <a:t>районов</a:t>
              </a:r>
              <a:r>
                <a:rPr lang="en-US" sz="2198" dirty="0"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en-US" sz="2198" dirty="0" err="1">
                  <a:latin typeface="Roboto"/>
                  <a:ea typeface="Roboto"/>
                  <a:cs typeface="Roboto"/>
                  <a:sym typeface="Roboto"/>
                </a:rPr>
                <a:t>как</a:t>
              </a:r>
              <a:r>
                <a:rPr lang="en-US" sz="2198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98" dirty="0" err="1">
                  <a:latin typeface="Roboto"/>
                  <a:ea typeface="Roboto"/>
                  <a:cs typeface="Roboto"/>
                  <a:sym typeface="Roboto"/>
                </a:rPr>
                <a:t>неблагоприятные</a:t>
              </a:r>
              <a:r>
                <a:rPr lang="en-US" sz="2198" dirty="0">
                  <a:latin typeface="Roboto"/>
                  <a:ea typeface="Roboto"/>
                  <a:cs typeface="Roboto"/>
                  <a:sym typeface="Roboto"/>
                </a:rPr>
                <a:t> и </a:t>
              </a:r>
              <a:r>
                <a:rPr lang="en-US" sz="2198" dirty="0" err="1">
                  <a:latin typeface="Roboto"/>
                  <a:ea typeface="Roboto"/>
                  <a:cs typeface="Roboto"/>
                  <a:sym typeface="Roboto"/>
                </a:rPr>
                <a:t>удаленные</a:t>
              </a:r>
              <a:r>
                <a:rPr lang="en-US" sz="2198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98" dirty="0" err="1">
                  <a:latin typeface="Roboto"/>
                  <a:ea typeface="Roboto"/>
                  <a:cs typeface="Roboto"/>
                  <a:sym typeface="Roboto"/>
                </a:rPr>
                <a:t>от</a:t>
              </a:r>
              <a:r>
                <a:rPr lang="en-US" sz="2198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98" dirty="0" err="1">
                  <a:latin typeface="Roboto"/>
                  <a:ea typeface="Roboto"/>
                  <a:cs typeface="Roboto"/>
                  <a:sym typeface="Roboto"/>
                </a:rPr>
                <a:t>центра</a:t>
              </a:r>
              <a:endParaRPr sz="2198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88" name="Google Shape;288;p1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1080382" y="6942741"/>
              <a:ext cx="232756" cy="2327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9" name="Google Shape;289;p19"/>
            <p:cNvSpPr txBox="1"/>
            <p:nvPr/>
          </p:nvSpPr>
          <p:spPr>
            <a:xfrm>
              <a:off x="9052481" y="6162941"/>
              <a:ext cx="4288500" cy="84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>
                  <a:solidFill>
                    <a:srgbClr val="E64646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Ежегодный марафон, игры местной команды, праздники</a:t>
              </a:r>
              <a:endParaRPr/>
            </a:p>
          </p:txBody>
        </p:sp>
        <p:sp>
          <p:nvSpPr>
            <p:cNvPr id="290" name="Google Shape;290;p19"/>
            <p:cNvSpPr txBox="1"/>
            <p:nvPr/>
          </p:nvSpPr>
          <p:spPr>
            <a:xfrm>
              <a:off x="9514298" y="7487744"/>
              <a:ext cx="3364800" cy="3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2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8">
                  <a:latin typeface="Roboto"/>
                  <a:ea typeface="Roboto"/>
                  <a:cs typeface="Roboto"/>
                  <a:sym typeface="Roboto"/>
                </a:rPr>
                <a:t>исключены из выборки</a:t>
              </a:r>
              <a:endParaRPr/>
            </a:p>
          </p:txBody>
        </p:sp>
        <p:pic>
          <p:nvPicPr>
            <p:cNvPr id="291" name="Google Shape;291;p1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5185904" y="6942741"/>
              <a:ext cx="232756" cy="2327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2" name="Google Shape;292;p19"/>
            <p:cNvSpPr txBox="1"/>
            <p:nvPr/>
          </p:nvSpPr>
          <p:spPr>
            <a:xfrm>
              <a:off x="13158002" y="6239141"/>
              <a:ext cx="42885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>
                  <a:solidFill>
                    <a:srgbClr val="E64646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Такси</a:t>
              </a:r>
              <a:endParaRPr/>
            </a:p>
          </p:txBody>
        </p:sp>
        <p:sp>
          <p:nvSpPr>
            <p:cNvPr id="293" name="Google Shape;293;p19"/>
            <p:cNvSpPr txBox="1"/>
            <p:nvPr/>
          </p:nvSpPr>
          <p:spPr>
            <a:xfrm>
              <a:off x="13619819" y="7487744"/>
              <a:ext cx="3364800" cy="16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2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8">
                  <a:latin typeface="Roboto"/>
                  <a:ea typeface="Roboto"/>
                  <a:cs typeface="Roboto"/>
                  <a:sym typeface="Roboto"/>
                </a:rPr>
                <a:t>наиболее удобный способ перемещения гостей на время конференции</a:t>
              </a:r>
              <a:endParaRPr/>
            </a:p>
          </p:txBody>
        </p:sp>
        <p:sp>
          <p:nvSpPr>
            <p:cNvPr id="295" name="Google Shape;295;p19"/>
            <p:cNvSpPr txBox="1"/>
            <p:nvPr/>
          </p:nvSpPr>
          <p:spPr>
            <a:xfrm>
              <a:off x="4861481" y="6162941"/>
              <a:ext cx="4288500" cy="84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 err="1">
                  <a:solidFill>
                    <a:srgbClr val="E64646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Чарльзтаун</a:t>
              </a:r>
              <a:r>
                <a:rPr lang="en-US" sz="2500" b="1" dirty="0">
                  <a:solidFill>
                    <a:srgbClr val="E64646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, </a:t>
              </a:r>
              <a:r>
                <a:rPr lang="en-US" sz="2500" b="1" dirty="0" err="1">
                  <a:solidFill>
                    <a:srgbClr val="E64646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Дорчестер</a:t>
              </a:r>
              <a:r>
                <a:rPr lang="en-US" sz="2500" b="1" dirty="0">
                  <a:solidFill>
                    <a:srgbClr val="E64646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, </a:t>
              </a:r>
              <a:r>
                <a:rPr lang="en-US" sz="2500" b="1" dirty="0" err="1">
                  <a:solidFill>
                    <a:srgbClr val="E64646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Маттапан</a:t>
              </a:r>
              <a:endParaRPr dirty="0"/>
            </a:p>
          </p:txBody>
        </p:sp>
      </p:grpSp>
      <p:cxnSp>
        <p:nvCxnSpPr>
          <p:cNvPr id="35" name="Google Shape;89;p13"/>
          <p:cNvCxnSpPr/>
          <p:nvPr/>
        </p:nvCxnSpPr>
        <p:spPr>
          <a:xfrm>
            <a:off x="0" y="1382576"/>
            <a:ext cx="14737778" cy="0"/>
          </a:xfrm>
          <a:prstGeom prst="straightConnector1">
            <a:avLst/>
          </a:prstGeom>
          <a:noFill/>
          <a:ln w="57150" cap="flat" cmpd="sng">
            <a:solidFill>
              <a:srgbClr val="E6464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17"/>
          <p:cNvPicPr preferRelativeResize="0"/>
          <p:nvPr/>
        </p:nvPicPr>
        <p:blipFill rotWithShape="1">
          <a:blip r:embed="rId3">
            <a:alphaModFix/>
          </a:blip>
          <a:srcRect t="8889" b="26207"/>
          <a:stretch/>
        </p:blipFill>
        <p:spPr>
          <a:xfrm>
            <a:off x="7721428" y="-5745"/>
            <a:ext cx="10566572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17"/>
          <p:cNvCxnSpPr/>
          <p:nvPr/>
        </p:nvCxnSpPr>
        <p:spPr>
          <a:xfrm>
            <a:off x="-118706" y="3401450"/>
            <a:ext cx="71757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5" name="Google Shape;205;p17"/>
          <p:cNvCxnSpPr/>
          <p:nvPr/>
        </p:nvCxnSpPr>
        <p:spPr>
          <a:xfrm>
            <a:off x="-118706" y="6406270"/>
            <a:ext cx="71757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06" name="Google Shape;206;p17"/>
          <p:cNvGrpSpPr/>
          <p:nvPr/>
        </p:nvGrpSpPr>
        <p:grpSpPr>
          <a:xfrm>
            <a:off x="213474" y="47912"/>
            <a:ext cx="6782534" cy="3463431"/>
            <a:chOff x="0" y="-1192667"/>
            <a:chExt cx="8523900" cy="4617909"/>
          </a:xfrm>
        </p:grpSpPr>
        <p:sp>
          <p:nvSpPr>
            <p:cNvPr id="207" name="Google Shape;207;p17"/>
            <p:cNvSpPr txBox="1"/>
            <p:nvPr/>
          </p:nvSpPr>
          <p:spPr>
            <a:xfrm>
              <a:off x="0" y="-1192667"/>
              <a:ext cx="85239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>
                  <a:solidFill>
                    <a:srgbClr val="E64646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Основан на анализе отзывов о квартирах</a:t>
              </a:r>
              <a:endParaRPr/>
            </a:p>
          </p:txBody>
        </p:sp>
        <p:sp>
          <p:nvSpPr>
            <p:cNvPr id="208" name="Google Shape;208;p17"/>
            <p:cNvSpPr txBox="1"/>
            <p:nvPr/>
          </p:nvSpPr>
          <p:spPr>
            <a:xfrm>
              <a:off x="0" y="-615352"/>
              <a:ext cx="8523900" cy="40405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rtl="0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SzPts val="1100"/>
                <a:buNone/>
              </a:pPr>
              <a:r>
                <a:rPr lang="en-US" sz="2198" dirty="0">
                  <a:latin typeface="Roboto"/>
                  <a:ea typeface="Roboto"/>
                  <a:cs typeface="Roboto"/>
                  <a:sym typeface="Roboto"/>
                </a:rPr>
                <a:t>В </a:t>
              </a:r>
              <a:r>
                <a:rPr lang="en-US" sz="2198" dirty="0" err="1">
                  <a:latin typeface="Roboto"/>
                  <a:ea typeface="Roboto"/>
                  <a:cs typeface="Roboto"/>
                  <a:sym typeface="Roboto"/>
                </a:rPr>
                <a:t>выборке</a:t>
              </a:r>
              <a:r>
                <a:rPr lang="en-US" sz="2198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98" dirty="0" err="1">
                  <a:latin typeface="Roboto"/>
                  <a:ea typeface="Roboto"/>
                  <a:cs typeface="Roboto"/>
                  <a:sym typeface="Roboto"/>
                </a:rPr>
                <a:t>для</a:t>
              </a:r>
              <a:r>
                <a:rPr lang="en-US" sz="2198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98" dirty="0" err="1">
                  <a:latin typeface="Roboto"/>
                  <a:ea typeface="Roboto"/>
                  <a:cs typeface="Roboto"/>
                  <a:sym typeface="Roboto"/>
                </a:rPr>
                <a:t>поиска</a:t>
              </a:r>
              <a:r>
                <a:rPr lang="en-US" sz="2198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98" dirty="0" err="1">
                  <a:latin typeface="Roboto"/>
                  <a:ea typeface="Roboto"/>
                  <a:cs typeface="Roboto"/>
                  <a:sym typeface="Roboto"/>
                </a:rPr>
                <a:t>квартир</a:t>
              </a:r>
              <a:r>
                <a:rPr lang="en-US" sz="2198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98" dirty="0" err="1">
                  <a:latin typeface="Roboto"/>
                  <a:ea typeface="Roboto"/>
                  <a:cs typeface="Roboto"/>
                  <a:sym typeface="Roboto"/>
                </a:rPr>
                <a:t>перечислены</a:t>
              </a:r>
              <a:r>
                <a:rPr lang="en-US" sz="2198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98" dirty="0" err="1">
                  <a:latin typeface="Roboto"/>
                  <a:ea typeface="Roboto"/>
                  <a:cs typeface="Roboto"/>
                  <a:sym typeface="Roboto"/>
                </a:rPr>
                <a:t>квартиры</a:t>
              </a:r>
              <a:r>
                <a:rPr lang="en-US" sz="2198" dirty="0"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en-US" sz="2198" dirty="0" err="1">
                  <a:latin typeface="Roboto"/>
                  <a:ea typeface="Roboto"/>
                  <a:cs typeface="Roboto"/>
                  <a:sym typeface="Roboto"/>
                </a:rPr>
                <a:t>имеющие</a:t>
              </a:r>
              <a:r>
                <a:rPr lang="en-US" sz="2198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98" dirty="0" err="1">
                  <a:latin typeface="Roboto"/>
                  <a:ea typeface="Roboto"/>
                  <a:cs typeface="Roboto"/>
                  <a:sym typeface="Roboto"/>
                </a:rPr>
                <a:t>положительные</a:t>
              </a:r>
              <a:r>
                <a:rPr lang="en-US" sz="2198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98" dirty="0" err="1">
                  <a:latin typeface="Roboto"/>
                  <a:ea typeface="Roboto"/>
                  <a:cs typeface="Roboto"/>
                  <a:sym typeface="Roboto"/>
                </a:rPr>
                <a:t>отзывы</a:t>
              </a:r>
              <a:r>
                <a:rPr lang="en-US" sz="2198" dirty="0">
                  <a:latin typeface="Roboto"/>
                  <a:ea typeface="Roboto"/>
                  <a:cs typeface="Roboto"/>
                  <a:sym typeface="Roboto"/>
                </a:rPr>
                <a:t>. </a:t>
              </a:r>
              <a:r>
                <a:rPr lang="en-US" sz="2198" dirty="0" err="1">
                  <a:latin typeface="Roboto"/>
                  <a:ea typeface="Roboto"/>
                  <a:cs typeface="Roboto"/>
                  <a:sym typeface="Roboto"/>
                </a:rPr>
                <a:t>Отсутствие</a:t>
              </a:r>
              <a:r>
                <a:rPr lang="en-US" sz="2198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98" dirty="0" err="1">
                  <a:latin typeface="Roboto"/>
                  <a:ea typeface="Roboto"/>
                  <a:cs typeface="Roboto"/>
                  <a:sym typeface="Roboto"/>
                </a:rPr>
                <a:t>положительных</a:t>
              </a:r>
              <a:r>
                <a:rPr lang="en-US" sz="2198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98" dirty="0" err="1">
                  <a:latin typeface="Roboto"/>
                  <a:ea typeface="Roboto"/>
                  <a:cs typeface="Roboto"/>
                  <a:sym typeface="Roboto"/>
                </a:rPr>
                <a:t>отзывов</a:t>
              </a:r>
              <a:r>
                <a:rPr lang="en-US" sz="2198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98" dirty="0" err="1">
                  <a:latin typeface="Roboto"/>
                  <a:ea typeface="Roboto"/>
                  <a:cs typeface="Roboto"/>
                  <a:sym typeface="Roboto"/>
                </a:rPr>
                <a:t>является</a:t>
              </a:r>
              <a:r>
                <a:rPr lang="en-US" sz="2198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98" dirty="0" err="1">
                  <a:latin typeface="Roboto"/>
                  <a:ea typeface="Roboto"/>
                  <a:cs typeface="Roboto"/>
                  <a:sym typeface="Roboto"/>
                </a:rPr>
                <a:t>определяющим</a:t>
              </a:r>
              <a:r>
                <a:rPr lang="en-US" sz="2198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98" dirty="0" err="1">
                  <a:latin typeface="Roboto"/>
                  <a:ea typeface="Roboto"/>
                  <a:cs typeface="Roboto"/>
                  <a:sym typeface="Roboto"/>
                </a:rPr>
                <a:t>критерием</a:t>
              </a:r>
              <a:r>
                <a:rPr lang="en-US" sz="2198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98" dirty="0" err="1">
                  <a:latin typeface="Roboto"/>
                  <a:ea typeface="Roboto"/>
                  <a:cs typeface="Roboto"/>
                  <a:sym typeface="Roboto"/>
                </a:rPr>
                <a:t>для</a:t>
              </a:r>
              <a:r>
                <a:rPr lang="en-US" sz="2198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98" dirty="0" err="1">
                  <a:latin typeface="Roboto"/>
                  <a:ea typeface="Roboto"/>
                  <a:cs typeface="Roboto"/>
                  <a:sym typeface="Roboto"/>
                </a:rPr>
                <a:t>поиска</a:t>
              </a:r>
              <a:r>
                <a:rPr lang="en-US" sz="2198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98" dirty="0" err="1">
                  <a:latin typeface="Roboto"/>
                  <a:ea typeface="Roboto"/>
                  <a:cs typeface="Roboto"/>
                  <a:sym typeface="Roboto"/>
                </a:rPr>
                <a:t>квартиры</a:t>
              </a:r>
              <a:r>
                <a:rPr lang="en-US" sz="2198" dirty="0">
                  <a:latin typeface="Roboto"/>
                  <a:ea typeface="Roboto"/>
                  <a:cs typeface="Roboto"/>
                  <a:sym typeface="Roboto"/>
                </a:rPr>
                <a:t>. </a:t>
              </a:r>
              <a:r>
                <a:rPr lang="en-US" sz="2198" dirty="0" err="1">
                  <a:latin typeface="Roboto"/>
                  <a:ea typeface="Roboto"/>
                  <a:cs typeface="Roboto"/>
                  <a:sym typeface="Roboto"/>
                </a:rPr>
                <a:t>Таким</a:t>
              </a:r>
              <a:r>
                <a:rPr lang="en-US" sz="2198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98" dirty="0" err="1">
                  <a:latin typeface="Roboto"/>
                  <a:ea typeface="Roboto"/>
                  <a:cs typeface="Roboto"/>
                  <a:sym typeface="Roboto"/>
                </a:rPr>
                <a:t>образом</a:t>
              </a:r>
              <a:r>
                <a:rPr lang="en-US" sz="2198" dirty="0"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en-US" sz="2198" dirty="0" err="1">
                  <a:latin typeface="Roboto"/>
                  <a:ea typeface="Roboto"/>
                  <a:cs typeface="Roboto"/>
                  <a:sym typeface="Roboto"/>
                </a:rPr>
                <a:t>участники</a:t>
              </a:r>
              <a:r>
                <a:rPr lang="en-US" sz="2198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98" dirty="0" err="1">
                  <a:latin typeface="Roboto"/>
                  <a:ea typeface="Roboto"/>
                  <a:cs typeface="Roboto"/>
                  <a:sym typeface="Roboto"/>
                </a:rPr>
                <a:t>конференции</a:t>
              </a:r>
              <a:r>
                <a:rPr lang="en-US" sz="2198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98" dirty="0" err="1">
                  <a:latin typeface="Roboto"/>
                  <a:ea typeface="Roboto"/>
                  <a:cs typeface="Roboto"/>
                  <a:sym typeface="Roboto"/>
                </a:rPr>
                <a:t>будут</a:t>
              </a:r>
              <a:r>
                <a:rPr lang="en-US" sz="2198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98" dirty="0" err="1">
                  <a:latin typeface="Roboto"/>
                  <a:ea typeface="Roboto"/>
                  <a:cs typeface="Roboto"/>
                  <a:sym typeface="Roboto"/>
                </a:rPr>
                <a:t>расселены</a:t>
              </a:r>
              <a:r>
                <a:rPr lang="en-US" sz="2198" dirty="0">
                  <a:latin typeface="Roboto"/>
                  <a:ea typeface="Roboto"/>
                  <a:cs typeface="Roboto"/>
                  <a:sym typeface="Roboto"/>
                </a:rPr>
                <a:t> в </a:t>
              </a:r>
              <a:r>
                <a:rPr lang="en-US" sz="2198" dirty="0" err="1">
                  <a:latin typeface="Roboto"/>
                  <a:ea typeface="Roboto"/>
                  <a:cs typeface="Roboto"/>
                  <a:sym typeface="Roboto"/>
                </a:rPr>
                <a:t>квартиры</a:t>
              </a:r>
              <a:r>
                <a:rPr lang="en-US" sz="2198" dirty="0"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en-US" sz="2198" dirty="0" err="1">
                  <a:latin typeface="Roboto"/>
                  <a:ea typeface="Roboto"/>
                  <a:cs typeface="Roboto"/>
                  <a:sym typeface="Roboto"/>
                </a:rPr>
                <a:t>которые</a:t>
              </a:r>
              <a:r>
                <a:rPr lang="en-US" sz="2198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98" dirty="0" err="1">
                  <a:latin typeface="Roboto"/>
                  <a:ea typeface="Roboto"/>
                  <a:cs typeface="Roboto"/>
                  <a:sym typeface="Roboto"/>
                </a:rPr>
                <a:t>ранее</a:t>
              </a:r>
              <a:r>
                <a:rPr lang="en-US" sz="2198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98" dirty="0" err="1">
                  <a:latin typeface="Roboto"/>
                  <a:ea typeface="Roboto"/>
                  <a:cs typeface="Roboto"/>
                  <a:sym typeface="Roboto"/>
                </a:rPr>
                <a:t>были</a:t>
              </a:r>
              <a:r>
                <a:rPr lang="en-US" sz="2198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98" dirty="0" err="1">
                  <a:latin typeface="Roboto"/>
                  <a:ea typeface="Roboto"/>
                  <a:cs typeface="Roboto"/>
                  <a:sym typeface="Roboto"/>
                </a:rPr>
                <a:t>оценены</a:t>
              </a:r>
              <a:r>
                <a:rPr lang="en-US" sz="2198" dirty="0">
                  <a:latin typeface="Roboto"/>
                  <a:ea typeface="Roboto"/>
                  <a:cs typeface="Roboto"/>
                  <a:sym typeface="Roboto"/>
                </a:rPr>
                <a:t> 8/10 и </a:t>
              </a:r>
              <a:r>
                <a:rPr lang="en-US" sz="2198" dirty="0" err="1">
                  <a:latin typeface="Roboto"/>
                  <a:ea typeface="Roboto"/>
                  <a:cs typeface="Roboto"/>
                  <a:sym typeface="Roboto"/>
                </a:rPr>
                <a:t>выше</a:t>
              </a:r>
              <a:r>
                <a:rPr lang="en-US" sz="2198" dirty="0"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2198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9" name="Google Shape;209;p17"/>
          <p:cNvGrpSpPr/>
          <p:nvPr/>
        </p:nvGrpSpPr>
        <p:grpSpPr>
          <a:xfrm>
            <a:off x="213475" y="3511343"/>
            <a:ext cx="6782533" cy="2721456"/>
            <a:chOff x="0" y="-1246400"/>
            <a:chExt cx="8523900" cy="3628609"/>
          </a:xfrm>
        </p:grpSpPr>
        <p:sp>
          <p:nvSpPr>
            <p:cNvPr id="210" name="Google Shape;210;p17"/>
            <p:cNvSpPr txBox="1"/>
            <p:nvPr/>
          </p:nvSpPr>
          <p:spPr>
            <a:xfrm>
              <a:off x="0" y="-1246400"/>
              <a:ext cx="85239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>
                  <a:solidFill>
                    <a:srgbClr val="E64646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Учитывается геолокация</a:t>
              </a:r>
              <a:endParaRPr/>
            </a:p>
          </p:txBody>
        </p:sp>
        <p:sp>
          <p:nvSpPr>
            <p:cNvPr id="211" name="Google Shape;211;p17"/>
            <p:cNvSpPr txBox="1"/>
            <p:nvPr/>
          </p:nvSpPr>
          <p:spPr>
            <a:xfrm>
              <a:off x="0" y="-485244"/>
              <a:ext cx="8523900" cy="28674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rtl="0">
                <a:lnSpc>
                  <a:spcPct val="13002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5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Для</a:t>
              </a:r>
              <a:r>
                <a:rPr lang="en-US" sz="215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5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поиска</a:t>
              </a:r>
              <a:r>
                <a:rPr lang="en-US" sz="215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5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квартир</a:t>
              </a:r>
              <a:r>
                <a:rPr lang="en-US" sz="215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5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выбраны</a:t>
              </a:r>
              <a:r>
                <a:rPr lang="en-US" sz="215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5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безопасные</a:t>
              </a:r>
              <a:r>
                <a:rPr lang="en-US" sz="215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и </a:t>
              </a:r>
              <a:r>
                <a:rPr lang="en-US" sz="215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популярные</a:t>
              </a:r>
              <a:r>
                <a:rPr lang="en-US" sz="215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5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туристические</a:t>
              </a:r>
              <a:r>
                <a:rPr lang="en-US" sz="215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5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районы</a:t>
              </a:r>
              <a:r>
                <a:rPr lang="en-US" sz="215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5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Бостона</a:t>
              </a:r>
              <a:r>
                <a:rPr lang="en-US" sz="215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с </a:t>
              </a:r>
              <a:r>
                <a:rPr lang="en-US" sz="215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удобной</a:t>
              </a:r>
              <a:r>
                <a:rPr lang="en-US" sz="215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5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транспортной</a:t>
              </a:r>
              <a:r>
                <a:rPr lang="en-US" sz="215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5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доступностью</a:t>
              </a:r>
              <a:r>
                <a:rPr lang="en-US" sz="215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5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до</a:t>
              </a:r>
              <a:r>
                <a:rPr lang="en-US" sz="215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5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места</a:t>
              </a:r>
              <a:r>
                <a:rPr lang="en-US" sz="215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5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проведения</a:t>
              </a:r>
              <a:r>
                <a:rPr lang="en-US" sz="215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5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конференции</a:t>
              </a:r>
              <a:r>
                <a:rPr lang="en-US" sz="215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и </a:t>
              </a:r>
              <a:r>
                <a:rPr lang="en-US" sz="215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достопримечательностей</a:t>
              </a:r>
              <a:r>
                <a:rPr lang="en-US" sz="215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5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города</a:t>
              </a:r>
              <a:r>
                <a:rPr lang="en-US" sz="215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215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2" name="Google Shape;212;p17"/>
          <p:cNvGrpSpPr/>
          <p:nvPr/>
        </p:nvGrpSpPr>
        <p:grpSpPr>
          <a:xfrm>
            <a:off x="213475" y="6606512"/>
            <a:ext cx="6813026" cy="3391318"/>
            <a:chOff x="11" y="-1786600"/>
            <a:chExt cx="8562222" cy="5220467"/>
          </a:xfrm>
        </p:grpSpPr>
        <p:sp>
          <p:nvSpPr>
            <p:cNvPr id="213" name="Google Shape;213;p17"/>
            <p:cNvSpPr txBox="1"/>
            <p:nvPr/>
          </p:nvSpPr>
          <p:spPr>
            <a:xfrm>
              <a:off x="38333" y="-1786600"/>
              <a:ext cx="85239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 err="1">
                  <a:solidFill>
                    <a:srgbClr val="E64646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Ограничение</a:t>
              </a:r>
              <a:r>
                <a:rPr lang="en-US" sz="2500" b="1" dirty="0">
                  <a:solidFill>
                    <a:srgbClr val="E64646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 </a:t>
              </a:r>
              <a:r>
                <a:rPr lang="en-US" sz="2500" b="1" dirty="0" err="1">
                  <a:solidFill>
                    <a:srgbClr val="E64646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долей</a:t>
              </a:r>
              <a:r>
                <a:rPr lang="en-US" sz="2500" b="1" dirty="0">
                  <a:solidFill>
                    <a:srgbClr val="E64646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 “+” и “-” </a:t>
              </a:r>
              <a:r>
                <a:rPr lang="en-US" sz="2500" b="1" dirty="0" err="1">
                  <a:solidFill>
                    <a:srgbClr val="E64646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отзывов</a:t>
              </a:r>
              <a:endParaRPr dirty="0"/>
            </a:p>
          </p:txBody>
        </p:sp>
        <p:sp>
          <p:nvSpPr>
            <p:cNvPr id="214" name="Google Shape;214;p17"/>
            <p:cNvSpPr txBox="1"/>
            <p:nvPr/>
          </p:nvSpPr>
          <p:spPr>
            <a:xfrm>
              <a:off x="11" y="-1047360"/>
              <a:ext cx="8523900" cy="4481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rtl="0">
                <a:lnSpc>
                  <a:spcPct val="130027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sz="21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Метод</a:t>
              </a:r>
              <a:r>
                <a:rPr lang="en-US" sz="2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рассчитан</a:t>
              </a:r>
              <a:r>
                <a:rPr lang="en-US" sz="2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на</a:t>
              </a:r>
              <a:r>
                <a:rPr lang="en-US" sz="2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поиск</a:t>
              </a:r>
              <a:r>
                <a:rPr lang="en-US" sz="2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ключевых</a:t>
              </a:r>
              <a:r>
                <a:rPr lang="en-US" sz="2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слов</a:t>
              </a:r>
              <a:r>
                <a:rPr lang="en-US" sz="2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в </a:t>
              </a:r>
              <a:r>
                <a:rPr lang="en-US" sz="21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тексте</a:t>
              </a:r>
              <a:r>
                <a:rPr lang="en-US" sz="2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отзывов</a:t>
              </a:r>
              <a:r>
                <a:rPr lang="en-US" sz="2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en-US" sz="21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условно</a:t>
              </a:r>
              <a:r>
                <a:rPr lang="en-US" sz="2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определяющих</a:t>
              </a:r>
              <a:r>
                <a:rPr lang="en-US" sz="2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впечатление</a:t>
              </a:r>
              <a:r>
                <a:rPr lang="en-US" sz="2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автора</a:t>
              </a:r>
              <a:r>
                <a:rPr lang="en-US" sz="2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после</a:t>
              </a:r>
              <a:r>
                <a:rPr lang="en-US" sz="2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аренды</a:t>
              </a:r>
              <a:r>
                <a:rPr lang="en-US" sz="2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недвижимости</a:t>
              </a:r>
              <a:r>
                <a:rPr lang="en-US" sz="2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.  </a:t>
              </a:r>
              <a:r>
                <a:rPr lang="en-US" sz="21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Для</a:t>
              </a:r>
              <a:r>
                <a:rPr lang="en-US" sz="2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определения</a:t>
              </a:r>
              <a:r>
                <a:rPr lang="en-US" sz="2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слов-маркеров</a:t>
              </a:r>
              <a:r>
                <a:rPr lang="en-US" sz="2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за</a:t>
              </a:r>
              <a:r>
                <a:rPr lang="en-US" sz="2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основу</a:t>
              </a:r>
              <a:r>
                <a:rPr lang="en-US" sz="2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были</a:t>
              </a:r>
              <a:r>
                <a:rPr lang="en-US" sz="2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взяты</a:t>
              </a:r>
              <a:r>
                <a:rPr lang="en-US" sz="2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отзывы</a:t>
              </a:r>
              <a:r>
                <a:rPr lang="en-US" sz="2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файла</a:t>
              </a:r>
              <a:r>
                <a:rPr lang="en-US" sz="2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reviews. </a:t>
              </a:r>
              <a:r>
                <a:rPr lang="en-US" sz="21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Формула</a:t>
              </a:r>
              <a:r>
                <a:rPr lang="en-US" sz="2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подсчитывает</a:t>
              </a:r>
              <a:r>
                <a:rPr lang="en-US" sz="2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количество</a:t>
              </a:r>
              <a:r>
                <a:rPr lang="en-US" sz="2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упоминаний</a:t>
              </a:r>
              <a:r>
                <a:rPr lang="en-US" sz="2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ключевых</a:t>
              </a:r>
              <a:r>
                <a:rPr lang="en-US" sz="2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слов</a:t>
              </a:r>
              <a:r>
                <a:rPr lang="en-US" sz="2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из</a:t>
              </a:r>
              <a:r>
                <a:rPr lang="en-US" sz="2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подготовленного</a:t>
              </a:r>
              <a:r>
                <a:rPr lang="en-US" sz="2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заранее</a:t>
              </a:r>
              <a:r>
                <a:rPr lang="en-US" sz="2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1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списка</a:t>
              </a:r>
              <a:r>
                <a:rPr lang="en-US" sz="2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21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7" name="Google Shape;190;p15"/>
          <p:cNvSpPr txBox="1"/>
          <p:nvPr/>
        </p:nvSpPr>
        <p:spPr>
          <a:xfrm>
            <a:off x="7978424" y="240287"/>
            <a:ext cx="10309576" cy="1000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6500" b="1" dirty="0">
                <a:solidFill>
                  <a:srgbClr val="E6464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Satisfaction</a:t>
            </a:r>
          </a:p>
        </p:txBody>
      </p:sp>
      <p:cxnSp>
        <p:nvCxnSpPr>
          <p:cNvPr id="18" name="Google Shape;89;p13"/>
          <p:cNvCxnSpPr/>
          <p:nvPr/>
        </p:nvCxnSpPr>
        <p:spPr>
          <a:xfrm>
            <a:off x="7721428" y="1291797"/>
            <a:ext cx="7669131" cy="5460"/>
          </a:xfrm>
          <a:prstGeom prst="straightConnector1">
            <a:avLst/>
          </a:prstGeom>
          <a:noFill/>
          <a:ln w="57150" cap="flat" cmpd="sng">
            <a:solidFill>
              <a:srgbClr val="E6464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6000">
              <a:schemeClr val="bg1">
                <a:lumMod val="95000"/>
              </a:schemeClr>
            </a:gs>
            <a:gs pos="100000">
              <a:schemeClr val="bg1">
                <a:lumMod val="50000"/>
              </a:schemeClr>
            </a:gs>
            <a:gs pos="52000">
              <a:schemeClr val="bg1"/>
            </a:gs>
            <a:gs pos="79000">
              <a:schemeClr val="bg1">
                <a:lumMod val="85000"/>
              </a:schemeClr>
            </a:gs>
            <a:gs pos="100000">
              <a:schemeClr val="bg1">
                <a:lumMod val="7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 descr="Изображение выглядит как силуэт, иллюстрация&#10;&#10;Автоматически созданное описание">
            <a:extLst>
              <a:ext uri="{FF2B5EF4-FFF2-40B4-BE49-F238E27FC236}">
                <a16:creationId xmlns="" xmlns:a16="http://schemas.microsoft.com/office/drawing/2014/main" id="{5B59CBEF-4D99-3838-FCA6-3DC61DBA35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8" t="2613" r="2822" b="3030"/>
          <a:stretch/>
        </p:blipFill>
        <p:spPr>
          <a:xfrm>
            <a:off x="402629" y="1753260"/>
            <a:ext cx="5158596" cy="4364967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17" name="Рисунок 16" descr="Изображение выглядит как одежда, обувь, зарисовка, рисунок&#10;&#10;Автоматически созданное описание">
            <a:extLst>
              <a:ext uri="{FF2B5EF4-FFF2-40B4-BE49-F238E27FC236}">
                <a16:creationId xmlns="" xmlns:a16="http://schemas.microsoft.com/office/drawing/2014/main" id="{6F236C68-0C87-A3AD-19AD-6DEC2BCACA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1" t="5567" b="2133"/>
          <a:stretch/>
        </p:blipFill>
        <p:spPr>
          <a:xfrm>
            <a:off x="13262465" y="1718754"/>
            <a:ext cx="4521984" cy="278528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13" name="Рисунок 12" descr="Изображение выглядит как человек, игрушка, гвоздь, палец&#10;&#10;Автоматически созданное описание">
            <a:extLst>
              <a:ext uri="{FF2B5EF4-FFF2-40B4-BE49-F238E27FC236}">
                <a16:creationId xmlns="" xmlns:a16="http://schemas.microsoft.com/office/drawing/2014/main" id="{3A63E746-5356-880C-BA69-74EBAAEA9C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23283" y="2672443"/>
            <a:ext cx="9209792" cy="58612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bg1">
                <a:lumMod val="95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3DF96D4-2BC0-D075-6DD9-DDC5EA09B76A}"/>
              </a:ext>
            </a:extLst>
          </p:cNvPr>
          <p:cNvSpPr txBox="1"/>
          <p:nvPr/>
        </p:nvSpPr>
        <p:spPr>
          <a:xfrm>
            <a:off x="236661" y="221084"/>
            <a:ext cx="1626941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b="1" dirty="0">
                <a:solidFill>
                  <a:srgbClr val="E64646"/>
                </a:solidFill>
              </a:rPr>
              <a:t>Отсутствие положительных отзывов является определяющим критерием для поиска квартиры</a:t>
            </a:r>
            <a:endParaRPr lang="ru-RU" sz="4400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88AB11F-0448-66F8-B386-0A7D2BEBA478}"/>
              </a:ext>
            </a:extLst>
          </p:cNvPr>
          <p:cNvSpPr txBox="1"/>
          <p:nvPr/>
        </p:nvSpPr>
        <p:spPr>
          <a:xfrm>
            <a:off x="14913" y="8068194"/>
            <a:ext cx="1811781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Roboto"/>
                <a:ea typeface="Roboto"/>
                <a:cs typeface="Roboto"/>
              </a:rPr>
              <a:t>Критерии отбора:</a:t>
            </a:r>
          </a:p>
          <a:p>
            <a:r>
              <a:rPr lang="ru-RU" sz="2800" dirty="0">
                <a:latin typeface="Roboto"/>
                <a:ea typeface="Roboto"/>
                <a:cs typeface="Roboto"/>
              </a:rPr>
              <a:t>- не менее 10 отзывов на объект</a:t>
            </a:r>
          </a:p>
          <a:p>
            <a:r>
              <a:rPr lang="ru-RU" sz="2800" dirty="0">
                <a:latin typeface="Roboto"/>
                <a:ea typeface="Roboto"/>
                <a:cs typeface="Roboto"/>
              </a:rPr>
              <a:t>- не более 10% негативных отзывов по ключевым словам </a:t>
            </a:r>
          </a:p>
          <a:p>
            <a:r>
              <a:rPr lang="ru-RU" sz="2800" dirty="0">
                <a:latin typeface="Roboto"/>
                <a:ea typeface="Roboto"/>
                <a:cs typeface="Roboto"/>
              </a:rPr>
              <a:t>- 50% и более положительных отзывов по ключевым словам</a:t>
            </a:r>
            <a:endParaRPr lang="en-US" sz="2800" dirty="0">
              <a:latin typeface="Roboto"/>
              <a:ea typeface="Roboto"/>
              <a:cs typeface="Roboto"/>
            </a:endParaRPr>
          </a:p>
          <a:p>
            <a:r>
              <a:rPr lang="ru-RU" sz="2800" dirty="0">
                <a:latin typeface="Roboto"/>
                <a:ea typeface="Roboto"/>
                <a:cs typeface="Roboto"/>
              </a:rPr>
              <a:t>Для определения положительной оценки подготовлен список из 6</a:t>
            </a:r>
            <a:r>
              <a:rPr lang="en-US" sz="2800" dirty="0">
                <a:latin typeface="Roboto"/>
                <a:ea typeface="Roboto"/>
                <a:cs typeface="Roboto"/>
              </a:rPr>
              <a:t>2</a:t>
            </a:r>
            <a:r>
              <a:rPr lang="ru-RU" sz="2800" dirty="0">
                <a:latin typeface="Roboto"/>
                <a:ea typeface="Roboto"/>
                <a:cs typeface="Roboto"/>
              </a:rPr>
              <a:t> слов и 129 для отрицательной</a:t>
            </a:r>
          </a:p>
        </p:txBody>
      </p:sp>
      <p:sp>
        <p:nvSpPr>
          <p:cNvPr id="63" name="Рисунок 40" descr="Флажок со сплошной заливкой">
            <a:extLst>
              <a:ext uri="{FF2B5EF4-FFF2-40B4-BE49-F238E27FC236}">
                <a16:creationId xmlns="" xmlns:a16="http://schemas.microsoft.com/office/drawing/2014/main" id="{E4A2AD81-7B44-2D30-061E-795D5EA352D2}"/>
              </a:ext>
            </a:extLst>
          </p:cNvPr>
          <p:cNvSpPr/>
          <p:nvPr/>
        </p:nvSpPr>
        <p:spPr>
          <a:xfrm>
            <a:off x="1885438" y="2851850"/>
            <a:ext cx="2133536" cy="1859218"/>
          </a:xfrm>
          <a:custGeom>
            <a:avLst/>
            <a:gdLst>
              <a:gd name="connsiteX0" fmla="*/ 802958 w 880109"/>
              <a:gd name="connsiteY0" fmla="*/ 0 h 618172"/>
              <a:gd name="connsiteX1" fmla="*/ 315278 w 880109"/>
              <a:gd name="connsiteY1" fmla="*/ 461010 h 618172"/>
              <a:gd name="connsiteX2" fmla="*/ 80963 w 880109"/>
              <a:gd name="connsiteY2" fmla="*/ 220980 h 618172"/>
              <a:gd name="connsiteX3" fmla="*/ 0 w 880109"/>
              <a:gd name="connsiteY3" fmla="*/ 298132 h 618172"/>
              <a:gd name="connsiteX4" fmla="*/ 311468 w 880109"/>
              <a:gd name="connsiteY4" fmla="*/ 618173 h 618172"/>
              <a:gd name="connsiteX5" fmla="*/ 393383 w 880109"/>
              <a:gd name="connsiteY5" fmla="*/ 541973 h 618172"/>
              <a:gd name="connsiteX6" fmla="*/ 880110 w 880109"/>
              <a:gd name="connsiteY6" fmla="*/ 80010 h 61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0109" h="618172">
                <a:moveTo>
                  <a:pt x="802958" y="0"/>
                </a:moveTo>
                <a:lnTo>
                  <a:pt x="315278" y="461010"/>
                </a:lnTo>
                <a:lnTo>
                  <a:pt x="80963" y="220980"/>
                </a:lnTo>
                <a:lnTo>
                  <a:pt x="0" y="298132"/>
                </a:lnTo>
                <a:lnTo>
                  <a:pt x="311468" y="618173"/>
                </a:lnTo>
                <a:lnTo>
                  <a:pt x="393383" y="541973"/>
                </a:lnTo>
                <a:lnTo>
                  <a:pt x="880110" y="80010"/>
                </a:lnTo>
                <a:close/>
              </a:path>
            </a:pathLst>
          </a:custGeom>
          <a:solidFill>
            <a:srgbClr val="FF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4" name="Рисунок 42" descr="Закрыть со сплошной заливкой">
            <a:extLst>
              <a:ext uri="{FF2B5EF4-FFF2-40B4-BE49-F238E27FC236}">
                <a16:creationId xmlns="" xmlns:a16="http://schemas.microsoft.com/office/drawing/2014/main" id="{66A22021-7808-8671-B611-2224AD24F43A}"/>
              </a:ext>
            </a:extLst>
          </p:cNvPr>
          <p:cNvSpPr/>
          <p:nvPr/>
        </p:nvSpPr>
        <p:spPr>
          <a:xfrm>
            <a:off x="14803685" y="2264233"/>
            <a:ext cx="1702395" cy="1777042"/>
          </a:xfrm>
          <a:custGeom>
            <a:avLst/>
            <a:gdLst>
              <a:gd name="connsiteX0" fmla="*/ 674370 w 674370"/>
              <a:gd name="connsiteY0" fmla="*/ 80963 h 674370"/>
              <a:gd name="connsiteX1" fmla="*/ 593408 w 674370"/>
              <a:gd name="connsiteY1" fmla="*/ 0 h 674370"/>
              <a:gd name="connsiteX2" fmla="*/ 337185 w 674370"/>
              <a:gd name="connsiteY2" fmla="*/ 256223 h 674370"/>
              <a:gd name="connsiteX3" fmla="*/ 80963 w 674370"/>
              <a:gd name="connsiteY3" fmla="*/ 0 h 674370"/>
              <a:gd name="connsiteX4" fmla="*/ 0 w 674370"/>
              <a:gd name="connsiteY4" fmla="*/ 80963 h 674370"/>
              <a:gd name="connsiteX5" fmla="*/ 256223 w 674370"/>
              <a:gd name="connsiteY5" fmla="*/ 337185 h 674370"/>
              <a:gd name="connsiteX6" fmla="*/ 0 w 674370"/>
              <a:gd name="connsiteY6" fmla="*/ 593408 h 674370"/>
              <a:gd name="connsiteX7" fmla="*/ 80963 w 674370"/>
              <a:gd name="connsiteY7" fmla="*/ 674370 h 674370"/>
              <a:gd name="connsiteX8" fmla="*/ 337185 w 674370"/>
              <a:gd name="connsiteY8" fmla="*/ 418148 h 674370"/>
              <a:gd name="connsiteX9" fmla="*/ 593408 w 674370"/>
              <a:gd name="connsiteY9" fmla="*/ 674370 h 674370"/>
              <a:gd name="connsiteX10" fmla="*/ 674370 w 674370"/>
              <a:gd name="connsiteY10" fmla="*/ 593408 h 674370"/>
              <a:gd name="connsiteX11" fmla="*/ 418148 w 674370"/>
              <a:gd name="connsiteY11" fmla="*/ 337185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4370" h="674370">
                <a:moveTo>
                  <a:pt x="674370" y="80963"/>
                </a:moveTo>
                <a:lnTo>
                  <a:pt x="593408" y="0"/>
                </a:lnTo>
                <a:lnTo>
                  <a:pt x="337185" y="256223"/>
                </a:lnTo>
                <a:lnTo>
                  <a:pt x="80963" y="0"/>
                </a:lnTo>
                <a:lnTo>
                  <a:pt x="0" y="80963"/>
                </a:lnTo>
                <a:lnTo>
                  <a:pt x="256223" y="337185"/>
                </a:lnTo>
                <a:lnTo>
                  <a:pt x="0" y="593408"/>
                </a:lnTo>
                <a:lnTo>
                  <a:pt x="80963" y="674370"/>
                </a:lnTo>
                <a:lnTo>
                  <a:pt x="337185" y="418148"/>
                </a:lnTo>
                <a:lnTo>
                  <a:pt x="593408" y="674370"/>
                </a:lnTo>
                <a:lnTo>
                  <a:pt x="674370" y="593408"/>
                </a:lnTo>
                <a:lnTo>
                  <a:pt x="418148" y="337185"/>
                </a:lnTo>
                <a:close/>
              </a:path>
            </a:pathLst>
          </a:custGeom>
          <a:solidFill>
            <a:srgbClr val="FF000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pic>
        <p:nvPicPr>
          <p:cNvPr id="71" name="Рисунок 70" descr="Контур ангельского лица со сплошной заливкой">
            <a:extLst>
              <a:ext uri="{FF2B5EF4-FFF2-40B4-BE49-F238E27FC236}">
                <a16:creationId xmlns="" xmlns:a16="http://schemas.microsoft.com/office/drawing/2014/main" id="{02739366-9619-F1DB-CB04-4E343B925A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89112" y="9190239"/>
            <a:ext cx="724619" cy="724619"/>
          </a:xfrm>
          <a:prstGeom prst="rect">
            <a:avLst/>
          </a:prstGeom>
        </p:spPr>
      </p:pic>
      <p:pic>
        <p:nvPicPr>
          <p:cNvPr id="73" name="Рисунок 72" descr="Контур злого лица со сплошной заливкой">
            <a:extLst>
              <a:ext uri="{FF2B5EF4-FFF2-40B4-BE49-F238E27FC236}">
                <a16:creationId xmlns="" xmlns:a16="http://schemas.microsoft.com/office/drawing/2014/main" id="{19848AC3-CE6C-37EE-9C91-A53C82E40C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00354" y="8792215"/>
            <a:ext cx="724619" cy="724619"/>
          </a:xfrm>
          <a:prstGeom prst="rect">
            <a:avLst/>
          </a:prstGeom>
        </p:spPr>
      </p:pic>
      <p:sp>
        <p:nvSpPr>
          <p:cNvPr id="62" name="Рисунок 38" descr="Чат контур">
            <a:extLst>
              <a:ext uri="{FF2B5EF4-FFF2-40B4-BE49-F238E27FC236}">
                <a16:creationId xmlns="" xmlns:a16="http://schemas.microsoft.com/office/drawing/2014/main" id="{51FC173F-F398-329B-6243-00DEED77417F}"/>
              </a:ext>
            </a:extLst>
          </p:cNvPr>
          <p:cNvSpPr/>
          <p:nvPr/>
        </p:nvSpPr>
        <p:spPr>
          <a:xfrm>
            <a:off x="5612984" y="8511927"/>
            <a:ext cx="724619" cy="540288"/>
          </a:xfrm>
          <a:custGeom>
            <a:avLst/>
            <a:gdLst>
              <a:gd name="connsiteX0" fmla="*/ 723900 w 762000"/>
              <a:gd name="connsiteY0" fmla="*/ 104775 h 533476"/>
              <a:gd name="connsiteX1" fmla="*/ 476250 w 762000"/>
              <a:gd name="connsiteY1" fmla="*/ 104775 h 533476"/>
              <a:gd name="connsiteX2" fmla="*/ 476250 w 762000"/>
              <a:gd name="connsiteY2" fmla="*/ 38100 h 533476"/>
              <a:gd name="connsiteX3" fmla="*/ 438150 w 762000"/>
              <a:gd name="connsiteY3" fmla="*/ 0 h 533476"/>
              <a:gd name="connsiteX4" fmla="*/ 38100 w 762000"/>
              <a:gd name="connsiteY4" fmla="*/ 0 h 533476"/>
              <a:gd name="connsiteX5" fmla="*/ 0 w 762000"/>
              <a:gd name="connsiteY5" fmla="*/ 38100 h 533476"/>
              <a:gd name="connsiteX6" fmla="*/ 0 w 762000"/>
              <a:gd name="connsiteY6" fmla="*/ 295351 h 533476"/>
              <a:gd name="connsiteX7" fmla="*/ 38100 w 762000"/>
              <a:gd name="connsiteY7" fmla="*/ 333451 h 533476"/>
              <a:gd name="connsiteX8" fmla="*/ 95250 w 762000"/>
              <a:gd name="connsiteY8" fmla="*/ 333451 h 533476"/>
              <a:gd name="connsiteX9" fmla="*/ 95250 w 762000"/>
              <a:gd name="connsiteY9" fmla="*/ 428701 h 533476"/>
              <a:gd name="connsiteX10" fmla="*/ 190500 w 762000"/>
              <a:gd name="connsiteY10" fmla="*/ 333451 h 533476"/>
              <a:gd name="connsiteX11" fmla="*/ 285750 w 762000"/>
              <a:gd name="connsiteY11" fmla="*/ 333451 h 533476"/>
              <a:gd name="connsiteX12" fmla="*/ 285750 w 762000"/>
              <a:gd name="connsiteY12" fmla="*/ 400126 h 533476"/>
              <a:gd name="connsiteX13" fmla="*/ 323850 w 762000"/>
              <a:gd name="connsiteY13" fmla="*/ 438226 h 533476"/>
              <a:gd name="connsiteX14" fmla="*/ 571500 w 762000"/>
              <a:gd name="connsiteY14" fmla="*/ 438226 h 533476"/>
              <a:gd name="connsiteX15" fmla="*/ 666750 w 762000"/>
              <a:gd name="connsiteY15" fmla="*/ 533476 h 533476"/>
              <a:gd name="connsiteX16" fmla="*/ 666750 w 762000"/>
              <a:gd name="connsiteY16" fmla="*/ 438226 h 533476"/>
              <a:gd name="connsiteX17" fmla="*/ 723900 w 762000"/>
              <a:gd name="connsiteY17" fmla="*/ 438226 h 533476"/>
              <a:gd name="connsiteX18" fmla="*/ 762000 w 762000"/>
              <a:gd name="connsiteY18" fmla="*/ 400126 h 533476"/>
              <a:gd name="connsiteX19" fmla="*/ 762000 w 762000"/>
              <a:gd name="connsiteY19" fmla="*/ 142885 h 533476"/>
              <a:gd name="connsiteX20" fmla="*/ 723900 w 762000"/>
              <a:gd name="connsiteY20" fmla="*/ 104775 h 533476"/>
              <a:gd name="connsiteX21" fmla="*/ 285750 w 762000"/>
              <a:gd name="connsiteY21" fmla="*/ 142875 h 533476"/>
              <a:gd name="connsiteX22" fmla="*/ 285750 w 762000"/>
              <a:gd name="connsiteY22" fmla="*/ 314411 h 533476"/>
              <a:gd name="connsiteX23" fmla="*/ 182632 w 762000"/>
              <a:gd name="connsiteY23" fmla="*/ 314411 h 533476"/>
              <a:gd name="connsiteX24" fmla="*/ 177051 w 762000"/>
              <a:gd name="connsiteY24" fmla="*/ 319992 h 533476"/>
              <a:gd name="connsiteX25" fmla="*/ 114300 w 762000"/>
              <a:gd name="connsiteY25" fmla="*/ 382743 h 533476"/>
              <a:gd name="connsiteX26" fmla="*/ 114300 w 762000"/>
              <a:gd name="connsiteY26" fmla="*/ 314411 h 533476"/>
              <a:gd name="connsiteX27" fmla="*/ 38100 w 762000"/>
              <a:gd name="connsiteY27" fmla="*/ 314411 h 533476"/>
              <a:gd name="connsiteX28" fmla="*/ 19050 w 762000"/>
              <a:gd name="connsiteY28" fmla="*/ 295361 h 533476"/>
              <a:gd name="connsiteX29" fmla="*/ 19050 w 762000"/>
              <a:gd name="connsiteY29" fmla="*/ 38110 h 533476"/>
              <a:gd name="connsiteX30" fmla="*/ 38100 w 762000"/>
              <a:gd name="connsiteY30" fmla="*/ 19060 h 533476"/>
              <a:gd name="connsiteX31" fmla="*/ 438150 w 762000"/>
              <a:gd name="connsiteY31" fmla="*/ 19060 h 533476"/>
              <a:gd name="connsiteX32" fmla="*/ 457200 w 762000"/>
              <a:gd name="connsiteY32" fmla="*/ 38110 h 533476"/>
              <a:gd name="connsiteX33" fmla="*/ 457200 w 762000"/>
              <a:gd name="connsiteY33" fmla="*/ 104785 h 533476"/>
              <a:gd name="connsiteX34" fmla="*/ 323850 w 762000"/>
              <a:gd name="connsiteY34" fmla="*/ 104785 h 533476"/>
              <a:gd name="connsiteX35" fmla="*/ 285750 w 762000"/>
              <a:gd name="connsiteY35" fmla="*/ 142885 h 533476"/>
              <a:gd name="connsiteX36" fmla="*/ 742950 w 762000"/>
              <a:gd name="connsiteY36" fmla="*/ 400126 h 533476"/>
              <a:gd name="connsiteX37" fmla="*/ 723900 w 762000"/>
              <a:gd name="connsiteY37" fmla="*/ 419176 h 533476"/>
              <a:gd name="connsiteX38" fmla="*/ 647700 w 762000"/>
              <a:gd name="connsiteY38" fmla="*/ 419176 h 533476"/>
              <a:gd name="connsiteX39" fmla="*/ 647700 w 762000"/>
              <a:gd name="connsiteY39" fmla="*/ 487509 h 533476"/>
              <a:gd name="connsiteX40" fmla="*/ 585006 w 762000"/>
              <a:gd name="connsiteY40" fmla="*/ 424729 h 533476"/>
              <a:gd name="connsiteX41" fmla="*/ 579425 w 762000"/>
              <a:gd name="connsiteY41" fmla="*/ 419148 h 533476"/>
              <a:gd name="connsiteX42" fmla="*/ 323850 w 762000"/>
              <a:gd name="connsiteY42" fmla="*/ 419148 h 533476"/>
              <a:gd name="connsiteX43" fmla="*/ 304800 w 762000"/>
              <a:gd name="connsiteY43" fmla="*/ 400098 h 533476"/>
              <a:gd name="connsiteX44" fmla="*/ 304800 w 762000"/>
              <a:gd name="connsiteY44" fmla="*/ 142885 h 533476"/>
              <a:gd name="connsiteX45" fmla="*/ 323850 w 762000"/>
              <a:gd name="connsiteY45" fmla="*/ 123835 h 533476"/>
              <a:gd name="connsiteX46" fmla="*/ 723900 w 762000"/>
              <a:gd name="connsiteY46" fmla="*/ 123835 h 533476"/>
              <a:gd name="connsiteX47" fmla="*/ 742950 w 762000"/>
              <a:gd name="connsiteY47" fmla="*/ 142885 h 533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762000" h="533476">
                <a:moveTo>
                  <a:pt x="723900" y="104775"/>
                </a:moveTo>
                <a:lnTo>
                  <a:pt x="476250" y="104775"/>
                </a:lnTo>
                <a:lnTo>
                  <a:pt x="476250" y="38100"/>
                </a:lnTo>
                <a:cubicBezTo>
                  <a:pt x="476187" y="17084"/>
                  <a:pt x="459166" y="63"/>
                  <a:pt x="438150" y="0"/>
                </a:cubicBezTo>
                <a:lnTo>
                  <a:pt x="38100" y="0"/>
                </a:lnTo>
                <a:cubicBezTo>
                  <a:pt x="17084" y="63"/>
                  <a:pt x="63" y="17084"/>
                  <a:pt x="0" y="38100"/>
                </a:cubicBezTo>
                <a:lnTo>
                  <a:pt x="0" y="295351"/>
                </a:lnTo>
                <a:cubicBezTo>
                  <a:pt x="63" y="316367"/>
                  <a:pt x="17084" y="333388"/>
                  <a:pt x="38100" y="333451"/>
                </a:cubicBezTo>
                <a:lnTo>
                  <a:pt x="95250" y="333451"/>
                </a:lnTo>
                <a:lnTo>
                  <a:pt x="95250" y="428701"/>
                </a:lnTo>
                <a:lnTo>
                  <a:pt x="190500" y="333451"/>
                </a:lnTo>
                <a:lnTo>
                  <a:pt x="285750" y="333451"/>
                </a:lnTo>
                <a:lnTo>
                  <a:pt x="285750" y="400126"/>
                </a:lnTo>
                <a:cubicBezTo>
                  <a:pt x="285813" y="421142"/>
                  <a:pt x="302834" y="438163"/>
                  <a:pt x="323850" y="438226"/>
                </a:cubicBezTo>
                <a:lnTo>
                  <a:pt x="571500" y="438226"/>
                </a:lnTo>
                <a:lnTo>
                  <a:pt x="666750" y="533476"/>
                </a:lnTo>
                <a:lnTo>
                  <a:pt x="666750" y="438226"/>
                </a:lnTo>
                <a:lnTo>
                  <a:pt x="723900" y="438226"/>
                </a:lnTo>
                <a:cubicBezTo>
                  <a:pt x="744916" y="438163"/>
                  <a:pt x="761937" y="421142"/>
                  <a:pt x="762000" y="400126"/>
                </a:cubicBezTo>
                <a:lnTo>
                  <a:pt x="762000" y="142885"/>
                </a:lnTo>
                <a:cubicBezTo>
                  <a:pt x="761943" y="121865"/>
                  <a:pt x="744920" y="104838"/>
                  <a:pt x="723900" y="104775"/>
                </a:cubicBezTo>
                <a:close/>
                <a:moveTo>
                  <a:pt x="285750" y="142875"/>
                </a:moveTo>
                <a:lnTo>
                  <a:pt x="285750" y="314411"/>
                </a:lnTo>
                <a:lnTo>
                  <a:pt x="182632" y="314411"/>
                </a:lnTo>
                <a:lnTo>
                  <a:pt x="177051" y="319992"/>
                </a:lnTo>
                <a:lnTo>
                  <a:pt x="114300" y="382743"/>
                </a:lnTo>
                <a:lnTo>
                  <a:pt x="114300" y="314411"/>
                </a:lnTo>
                <a:lnTo>
                  <a:pt x="38100" y="314411"/>
                </a:lnTo>
                <a:cubicBezTo>
                  <a:pt x="27579" y="314411"/>
                  <a:pt x="19050" y="305882"/>
                  <a:pt x="19050" y="295361"/>
                </a:cubicBezTo>
                <a:lnTo>
                  <a:pt x="19050" y="38110"/>
                </a:lnTo>
                <a:cubicBezTo>
                  <a:pt x="19050" y="27588"/>
                  <a:pt x="27579" y="19060"/>
                  <a:pt x="38100" y="19060"/>
                </a:cubicBezTo>
                <a:lnTo>
                  <a:pt x="438150" y="19060"/>
                </a:lnTo>
                <a:cubicBezTo>
                  <a:pt x="448671" y="19060"/>
                  <a:pt x="457200" y="27588"/>
                  <a:pt x="457200" y="38110"/>
                </a:cubicBezTo>
                <a:lnTo>
                  <a:pt x="457200" y="104785"/>
                </a:lnTo>
                <a:lnTo>
                  <a:pt x="323850" y="104785"/>
                </a:lnTo>
                <a:cubicBezTo>
                  <a:pt x="302834" y="104847"/>
                  <a:pt x="285813" y="121869"/>
                  <a:pt x="285750" y="142885"/>
                </a:cubicBezTo>
                <a:close/>
                <a:moveTo>
                  <a:pt x="742950" y="400126"/>
                </a:moveTo>
                <a:cubicBezTo>
                  <a:pt x="742950" y="410648"/>
                  <a:pt x="734421" y="419176"/>
                  <a:pt x="723900" y="419176"/>
                </a:cubicBezTo>
                <a:lnTo>
                  <a:pt x="647700" y="419176"/>
                </a:lnTo>
                <a:lnTo>
                  <a:pt x="647700" y="487509"/>
                </a:lnTo>
                <a:lnTo>
                  <a:pt x="585006" y="424729"/>
                </a:lnTo>
                <a:lnTo>
                  <a:pt x="579425" y="419148"/>
                </a:lnTo>
                <a:lnTo>
                  <a:pt x="323850" y="419148"/>
                </a:lnTo>
                <a:cubicBezTo>
                  <a:pt x="313329" y="419148"/>
                  <a:pt x="304800" y="410619"/>
                  <a:pt x="304800" y="400098"/>
                </a:cubicBezTo>
                <a:lnTo>
                  <a:pt x="304800" y="142885"/>
                </a:lnTo>
                <a:cubicBezTo>
                  <a:pt x="304800" y="132363"/>
                  <a:pt x="313329" y="123835"/>
                  <a:pt x="323850" y="123835"/>
                </a:cubicBezTo>
                <a:lnTo>
                  <a:pt x="723900" y="123835"/>
                </a:lnTo>
                <a:cubicBezTo>
                  <a:pt x="734421" y="123835"/>
                  <a:pt x="742950" y="132363"/>
                  <a:pt x="742950" y="142885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cxnSp>
        <p:nvCxnSpPr>
          <p:cNvPr id="80" name="Соединитель: уступ 79">
            <a:extLst>
              <a:ext uri="{FF2B5EF4-FFF2-40B4-BE49-F238E27FC236}">
                <a16:creationId xmlns="" xmlns:a16="http://schemas.microsoft.com/office/drawing/2014/main" id="{C88F7CE2-B36A-D7FB-BB94-3E06599DBD9D}"/>
              </a:ext>
            </a:extLst>
          </p:cNvPr>
          <p:cNvCxnSpPr>
            <a:cxnSpLocks/>
          </p:cNvCxnSpPr>
          <p:nvPr/>
        </p:nvCxnSpPr>
        <p:spPr>
          <a:xfrm rot="10800000" flipV="1">
            <a:off x="4810981" y="2705478"/>
            <a:ext cx="9192541" cy="5792287"/>
          </a:xfrm>
          <a:prstGeom prst="bentConnector3">
            <a:avLst>
              <a:gd name="adj1" fmla="val -299"/>
            </a:avLst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6" name="Google Shape;89;p13">
            <a:extLst>
              <a:ext uri="{FF2B5EF4-FFF2-40B4-BE49-F238E27FC236}">
                <a16:creationId xmlns="" xmlns:a16="http://schemas.microsoft.com/office/drawing/2014/main" id="{CB680DB3-DE2A-B8C1-533B-C107B8B77740}"/>
              </a:ext>
            </a:extLst>
          </p:cNvPr>
          <p:cNvCxnSpPr>
            <a:cxnSpLocks/>
          </p:cNvCxnSpPr>
          <p:nvPr/>
        </p:nvCxnSpPr>
        <p:spPr>
          <a:xfrm>
            <a:off x="8377" y="1650297"/>
            <a:ext cx="14397736" cy="39052"/>
          </a:xfrm>
          <a:prstGeom prst="straightConnector1">
            <a:avLst/>
          </a:prstGeom>
          <a:noFill/>
          <a:ln w="57150" cap="flat" cmpd="sng">
            <a:solidFill>
              <a:srgbClr val="E6464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500580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5"/>
          <p:cNvPicPr preferRelativeResize="0"/>
          <p:nvPr/>
        </p:nvPicPr>
        <p:blipFill rotWithShape="1">
          <a:blip r:embed="rId3">
            <a:alphaModFix/>
          </a:blip>
          <a:srcRect l="31423" b="78405"/>
          <a:stretch/>
        </p:blipFill>
        <p:spPr>
          <a:xfrm>
            <a:off x="0" y="8819575"/>
            <a:ext cx="4440238" cy="14674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utoShape 2" descr="data:image/png;base64,iVBORw0KGgoAAAANSUhEUgAAB/8AAAJzCAYAAADp3tDDAAAAAXNSR0IArs4c6QAAIABJREFUeF7s3Xm0VsWd//tCFEVQQYwiIuKAQJyNJg4YjUpQEg3RxCEoGjVq2nX/8N7fH923u9OZ+vfLWrezsu66ra0xjsEx4hSjxjEqOMQBUYkTIg44oIAicBQV7vrs/Op0naL2rtr72c9znuec914rKwlnP3t47do1fatqD1i3bt06w4YAAggggAACCCCAAAIIIIAAAggggAACCCCAAAIIIIAAAggggAACHSswgOB/xz47LhwBBBBAAAEEEEAAAQQQQAABBBBAAAEEEEAAAQQQQAABBBBAAIFMgOA/CQEBBBBAAAEEEEAAAQQQQAABBBBAAAEEEEAAAQQQQAABBBBAAIEOFyD43+EPkMtHAAEEEEAAAQQQQAABBBBAAAEEEEAAAQQQQAABBBBAAAEEEECA4D9pAAEEEEAAAQQQQAABBBBAAAEEEEAAAQQQQAABBBBAAAEEEEAAgQ4XIPjf4Q+Qy0cAAQQQQAABBBBAAAEEEEAAAQQQQAABBBBAAAEEEEAAAQQQQIDgP2kAAQQQQAABBBBAAAEEEEAAAQQQQAABBBBAAAEEEEAAAQQQQACBDhcg+N/hD5DLRwABBBBAAAEEEEAAAQQQQAABBBBAAAEEEEAAAQQQQAABBBBAgOA/aQABBBBAAAEEEEAAAQQQQAABBBBAAAEEEEAAAQQQQAABBBBAAIEOFyD43+EPkMtHAAEEEEAAAQQQQAABBBBAAAEEEEAAAQQQQAABBBBAAAEEEECA4D9pAAEEEEAAAQQQQAABBBBAAAEEEEAAAQQQQAABBBBAAAEEEEAAgQ4XIPjf4Q+Qy0cAAQQQQAABBBBAAAEEEEAAAQQQQAABBBBAAAEEEEAAAQQQQIDgP2kAAQQQQAABBBBAAAEEEEAAAQQQQAABBBBAAAEEEEAAAQQQQACBDhcg+N/hD5DLRwABBBBAAAEEEEAAAQQQQAABBBBAAAEEEEAAAQQQQAABBBBAgOA/aQABBBBAAAEEEEAAAQQQQAABBBBAAAEEEEAAAQQQQAABBBBAAIEOFyD43+EPkMtHAAEEEEAAAQQQQAABBBBAAAEEEEAAAQQQQAABBBBAAAEEEECA4D9pAAEEEEAAAQQQQAABBBBAAAEEEEAAAQQQQAABBBBAAAEEEEAAgQ4XIPjf4Q+Qy0cAAQQQQAABBBBAAAEEEEAAAQQQQAABBBBAAAEEEEAAAQQQQIDgP2kAAQQQQAABBBBAAAEEEEAAAQQQQAABBBBAAAEEEEAAAQQQQACBDhcg+N/hD5DLRwABBBBAAAEEEEAAAQQQQAABBBBAAAEEEEAAAQQQQAABBBBAgOA/aQABBBBAAAEEEEAAAQQQQAABBBBAAAEEEEAAAQQQQAABBBBAAIEOFyD43+EPkMtHAAEEEEAAAQQQQAABBBBAAAEEEEAAAQQQQAABBBBAAAEEEECA4D9pAAEEEEAAAQQQQAABBBBAAAEEEEAAAQQQQAABBBBAAAEEEEAAgQ4XIPjf4Q+Qy0cAAQQQQAABBBBAAAEEEEAAAQQQQAABBBBAAAEEEEAAAQQQQIDgP2kAAQQQQAABBBBAAAEEEEAAAQQQQAABBBBAAAEEEEAAAQQQQACBDhcg+N/hD5DLRwABBBBAAAEEEEAAAQQQQAABBBBAAAEEEEAAAQQQQAABBBBAgOA/aQABBBBAAAEEEEAAAQQQQAABBBBAAAEEEEAAAQQQQAABBBBAAIEOFyD43+EPkMtHAAEEEEAAAQQQQAABBBBAAAEEEEAAAQQQQAABBBBAAAEEEECA4D9pAAEEEEAAAQQQQAABBBBAAAEEEEAAAQQQQAABBBBAAAEEEEAAgQ4XIPjf4Q+Qy0cAAQQQQAABBBBAAAEEEEAAAQQQQAABBBBAAAEEEEAAAQQQQIDgP2kAAQQQQAABBBBAAAEEEEAAAQQQQAABBBBAAAEEEEAAAQQQQACBDhcg+N/hD5DLRwABBBBAAAEEEEAAAQQQQAABBBBAAAEEEEAAAQQQQAABBBBAgOA/aQABBBBAAAEEEEAAAQQQQAABBBBAAAEEEEAAAQQQQAABBBBAAIEOFyD43+EPkMtHAAEEEEAAAQQQQAABBBBAAAEEEEAAAQQQQAABBBBAAAEEEECA4D9pAAEEEEAAAQQQQAABBBBAAAEEEEAAAQQQQAABBBBAAAEEEEAAgQ4XIPjf4Q+Qy0cAAQQQQAABBBBAAAEEEEAAAQQQQAABBBBAAAEEEEAAAQQQQIDgP2mglMBnn31mli9fbt555x2zePFi8+6772b/e9WqVWbHHXc0p59+utloo41KHZOdqwl0dXWZJUuWZP954403sufx4YcfZs/imGOOMZMmTap2YH6FAAIIIIAAAgggUCjw3HPPmeuuu86obrzJJpuYGTNmmF122aX7N/r3mTNnmhdeeMEMGDDA7Lrrrmb69OnZvmwIIIAAAvkCn3zyibn22mvNSy+9ZNauXWu22GILc9ppp5nRo0fD1mYCX3zxhbn55pvNE088YdatW2e23357c8YZZ5ghQ4Z0X6n6jH73u9+ZFStWmA033NBMmTLFHHrooW12J1wOAp0pQH20M58bV40AAggggEArBAj+t0K5w8+hYPKjjz5qHn/8cfPRRx/l3s3YsWOzhh6dms154GpMq+H8wAMPmPnz52edzXnbN7/5TXPkkUc250I4KgIIIIAAAggg0M8FVB+78847uxX8upcGZF5wwQXddeett97anHvuuWbo0KH9XI7bRwABBIoF1Oeg/FP5qN1OPfVUs8cee0DXZgJr1qwxl112mVm4cGF2ZeoLOuuss8yYMWO6r/SZZ54x11xzTff//9rXvmaOP/74NrsTLgeBzhSgPtqZz42rRgABBBBAoBUCBP8TlRX4vvXWW83nn3+eNHtHgVmNgH766aez0eoa4XzQQQeZb3/724ln7P3dFGyePXu2ueuuuwoDzfZKCf4375lplv8f/vCHLOiv5xLbCP7HhPg7AggggAACCCBQXeDFF180V155pdGsR22bbrqp+f73v28mTpxoVG+76aabjGZj2e3LX/6yUfBq4MCB1U/KLxFAAIF+IEDwv7Me8qxZs7KJInbbYYcdzEknnWS23HLLbHVCrYKzbNmy7r+rrNx///076ya5WgTaVID6aPGDUR6klbree++9bMcNNtggW61L9fKUTSvRPPLII2bu3Llm6dKl3TGBzTff3IwbNy5bxWSbbbZJOVSf3UdGin/Mmzcvi39o22+//cwJJ5yQdM8q87V6jH5vjfWchg0bZnbffXdzyCGHZCsAsSFQVUBpVO+w0pnyAsXstDJf2fdYk2NV33HzA12TVjtSfnDEEUf02/zg008/zd5hxUG1Qrj6Q7QNHjzYfOlLX8rySuW7qX0hekb333+/efDBB7N8V5tWWdSK44MGDaqaFPrl7wj+Jz72e++919x9993de6sQOu+883ILIGUsGgG9aNGi7t/stdde2XKfnbApwHzfffeZe+65JynYrJf58MMPZ/m2JjxcZZjqXLaj6YtOocJr+PDh5pRTTmFZxCY8Cw6JAAIIIIAAAghIQI1/LWOsTsXYpkbuiSeeaPbee+/YrvwdAQQQ6PcCBP87KwksWLDAXHHFFUarAMS2ESNGmLPPPjvrs2BDAIHGBaiPhg3VJ/+nP/0pC/bZgLTdM2UlGfWJa/LVjTfeaFavXp37oBSk/sY3vpGtvJoa1Gr8qbfHEeSqQN/tt9++nlFK/KPoGbl3qE8LH3XUUdmnbdXnzYZAqoACyAoea4WUotWT9R5rwu63vvWt4Hus/OCvf/2rue222xo6Tup1d9J+RfmAfx9aCVGf8dJggLxN1q+88ko2kcIdOKr9mXRcLWUQ/E9062/B/7wGnEYz6TtuWsZtu+22M9tuu63ZbLPN+l0lJzHZNLybMr077rgjK6zczY6C1Kh6ZX6jRo0yW221VTbrjMpQw+wcAAEEEEAAAQQQiAq89dZb5qqrruqxNLX/o/7cKRgFZAcEEEAgIEDwv7OShfosHn744WzFSDs7K3QH+uyNVgTYddddO+sGuVoE2lyA+uh/P6CUQFRK8F+fK7nhhhsK8zR7VvXBTp48OZv121/6YzWzVz55g6BjwX991ueSSy4x77//ftLbpdWUtZIAA6mTuNjJGKPBJZpI+eqrryZ5FL3HmoH+5z//OWlybH/LD+Qin5RVqvUgFMfSJ8M1idjfli9fbm655RajFW1CxyP4n5SU19uJ4H+iW38K/ms0lDLIl19+uVtHS7ZpNrkC/v2lMpOYNJq6mypUqhCtXLmy+zz61uFxxx2XLSvDhgACCCCAAAIIINB7AqHlQHU1qqftuOOOWUegBmlSf+69Z8SZEUCgswQI/nfW87JXq6V0NWlBM7ZWrFiRddzaSQt77rlntkokfRid+Wy56vYXoD7692Df73//+ywPKtpiwf+PP/7YXHzxxWbJkiXdhxk/fryZNm2a0eolWppenxJ4/fXXu/+uwU0/+tGPsglyfX37y1/+kg328ldUcO87Fvx/4403shXUtFS4BoRpZr/sVG5oWXWtJuAPJhs9enRmHAoa9nVz7q+8gFuXVCxLn+FW8Fht8hdeeCH7tLK/qoc+L3Huuedm77nd8uIy3/nOd7LPBvT3/ODqq6/OlvvXZFStzvHVr341c9G7/dhjj2WDJtx3Wf6KLyq25W76XKLy1aIVGgj+l38P9AuC/4lu/Sn4/9prr5lLL720e9k2vcBnnnlmNuOfrbUCmvWvipXddt5552yJlE022aS1F8LZEEAAAQQQQAABBBBAAAEEEGiyAMH/JgNzeAQQQKAPCvhlhwJ+BxxwQLb8vwYG2C0W/H/ooYey4LPdtET1OeeckwW07Pb222+b3/72tz2Ch9/85jez5f/7+maDfbpPxQt0z1opQQF9u8WC/++++66ZOXNmFpDVwAp3kHTeCrgK+iv4r0EAbAjEBDSJUp/j3n///c3Xvva1bDCiu2kZ/1mzZvWYYa50OGPGDLPbbrt17+rHZZSvnHXWWT0GM2oFCw0Y0sBHu/WX/OD666/PgvvHH3/8erGqvHc5ZOPGXfWpD31ORava/O1vf+s2JfgfS/XhvxP8T3TrT8F//161rM7JJ5/MjKXEtFLXbqqcqqBatGhRdsi80VF1nY/jIIAAAggggAACCCCAAAIIINCbAgT/e1OfcyOAAAKdKaDA24UXXphdvFZLHTdunHnzzTezGeapwX/NOr388suNPoVrt69//etZkNrdtN8VV1zRY5WBnXbaKVvOetCgQZ0JmHjVmp2rWboKzmlFly+++KJH37UOEwv+x06lpdrVH+7OAg4FZmPH4e8I5Al88MEH5qKLLuoRsNe+Rx99dJa2tSnfUP7hDmzRYBcFr91N74BWHXED1cp/Tj/9dKNAdn/elFfIxt1Cwf8HHnggWyVAgzW+9a1vZQMJ3IFG+j3B/2opieB/oluzg//KKJRJPProo9k3c7q6urIrUyah5UYUgD/ooIOCM75XrVqVFYqq1GjTC6KRSrvssst6d6fj6qWzFRktu6YRSxq5pC2UYX3/+983WqZNS+9oZJQySC3vo1F3Wg1AGZ++2VG0nKlG+2hkn74Fp3OrUmaXCNI1aHmfAw880Hz5y182AwcOLHwqTz/9dPZtoaIlhnQAjeo69thjM7fQZs21NJ2WcbGVCt2XPA477LDM0B8d5h9L/npuTz75ZPbNV12XLDQqVCMYVWi4S8YkJrnM2S2IdDwtP6NjK1PUMjVajsqeSyPTdC4tU1O01eWnb7HMmTPHPP/88z3uW89TGbIqyKF0obRw6623ZmZF34QZPny4+fGPf2yGDRvW43bkrbSokaVaXsc+N/dd0ai+0JKCqef2/fR9KQ2AcZelcd87pREtb6MGga5Hxkrr7rsyceJEM2XKFKP7CqWhut5h99haZkfL7+h6tAyjrtnddF9yUprXtWu5Le2jdKf9Uzc1brQ6iJY31vut7x+rkqS0OWbMmKzC4z8POV177bVm/vz5WTrQtSiv2WeffbpP6+dtGlWs5YFCeVvetWrE9uzZs7P30n1OzcwTYm5lvm+Wl4+VsdH7ondOozH1TFSe6HtpNq8NPQstYaX3yN+Ub2p07FNPPdW9lKfKG+XdqZvKoZtuuikb2KT78Jdz0zUqvYwcOTKr+O2+++6VKszLli3LykZ3uT6Vj8rb1UgNlTW6thtvvDFLl7aM0TPQ0lUyySufbL40d+7cLF+y92TLN5VDMoqVJ8pXVSbp/L25XGqoTqJr32qrrczhhx+epaHYvbjpoc706h63ajmkY/jvhcpQ5fOhxpnKGy0LZ8ub/fbbL3uH3K2V6a2R+ksz8+ii+mde/pCS/+h+b775ZvPEE09k+U7oPNpH+ZzqqXp3Vabk5WO6Fu2jPEjfp1P92a13b7PNNuaQQw7J6r6hd77OendKvqkyQ51sqlNoBoNf/9W7qKVGVd4qr1JZXvR+Vqm3qs6m7++lfstP96W8e/r06dn12vJe/27fNdmq7aMVrjR7Svmm3j/VJdTgjy2b2i7vQZ3vlJsebBpVHcaWl/K3ZaTq2qp76r9j+bGtD2rpRdXv9N7pHdHnKLTMqlYW03G1TK46vIu+2e2nWbsEq47n1+uK3sG8tO96ah+1NdWRHqrX2zJAZaaCxfa6bVsutW0ZupaUvMn+ro66Ucp9q26tTjB9ms8upz516tSszRVqW1RtL+lYOr7am3fffXd3nqM0ouet8k/5ZGjTs1A90f1kndqmWrmuaKae0rs6VpWH+30F7nlse2/ChAlZ30GoXeVfV6P9EHW0+dqpfeX6uHmD6q+2LNT7rOem/Prggw/OdU5Jt/Z8er4KlNm0ofac2oixIJneRfVf6fuvqZvSqtLpV77ylR4/qVL+2QP4/Wj6dzmpTqgya+ONN17v8pQ3aMagylCbP+naVE6rfHRXc6yzn8K9kLrKSrfupfxW+YM69G1/lPps1N7Rf4oCHVX6PauWTSrfrrnmmu6Z2bpGlSdqY4Y25XeqF/r1SLc8qLMe02g53+r6aOr7V2a/utuceo/0riq92rqRXV4+NfgfCgj+4Ac/CH5rXn1NWiXAbkpj5513XrRP1u6vfE35W9Ey1yFP5TuaZRtqpzRa5qU8P1nq3PZd9yeu6RiNBv9Dz03n0zusemvKltIXmNIv2ayyzn1W7udyNttss8xPAdK8VX/17qh9qP7e2KZYguI+obyvSp7snk/vm+r/9rPRqjd873vfq/RphkY8Ygahv4cGmmo/9UurH1JbmcGoftxQn8/+h3/4hx4rhhRdp2JmGmjgrh6Qcl+xFaIbreulXEPRPurDUV+auylWp3asu+ldVHp00zzB/0b1//57gv+Jjs0M/iuTVyNZHcdFmyoSCrL4DefUzMh2TChIbTe9VCoE1GGoTd870TfmNQBBm/6uDlC9rOp8DG1qwKjxfcwxxwQrHzqmXnR18MU6DbWckpZgyquQ6/wq4BTMTNnyKhxaOkRLDMXMNXJTFT13eSd7Xt2LOuT0raOiypoqnQrKa5BEbGCDe0/+SEcNSFCm/sgjj+R2yul5qaGrDte8rVE/FRyqRClNFA3AyEsXoYph6Fr9tKlzKaCuRlmscqxKoQoTdYK7g1JSzx26Hn9kmv/eKa2p8FLFJy9d5T2fOt9hXbvSpoKQt91223rfMMpLF/ZdyasAxd43u3SaP6ovrwEUehYxY11DbIk2/zr9ykIz84SYkf17aBRz0W9D15yaZnRcv/zyR0umPAt7feoQ0WhMNy8v+0zUMawBIrHywJ5TlWYN+ii7vJsCturw8Td11P3whz/MZgL4m7+kl/17XjpWuarAlVxi+ZKC/yeeeGKwIaTjaDlC5e9F+Wpe3paa9lL2U2BI740aH3lbUdkY+k2d6VXHb7QcSnkv7H0oMKxPIbnfgwu9k61Ib7qmRusv7ZZHp+Q/oX38fCflOPaZqj6rjjY7aDYvnefVSVPTc0q9O+WdVAf7nXfembJrto+CpfLxB082Um/1y5GUi7FljfZ1V7LSvysorEFgec9A+bQ67dUGCQ0ubqf3oM53yroqCKfyK5ZGtX8sP1Y7U+2wonac8jR1Iqvjzp+ZEXvWtnxU4Mt9zvpdleUuUzxV3tqAWmwweNU6RJk8pY66Ucp9qy2t56O8RZs7+NY+pzraSzpWaKaTPYcC78pj/ACf0q0GECuP9LeitKBvJmtgv5ZMLbMpb9C1KO2G2uo6Vh39EHW0+dqpfSUXlQeqj2vAq/+9W/8ZFPVlpKRbHS808Dl19lbV9rub5hop/6yH0qnqg24AUX9TOtR3wNUf5m8aLK207bd5/H4O+875eWjq+5D3ftVdVmrAgp5lUX+M+qw02Mevg+heqvZ7hmYNxmx0fgWg3OC/fqMJD6EBU34/qPa1wQk/DdZRj6mjnG91fTRmXvbvzWhzhq6hbPDf76vR+6qJLprY5G9+UCv0bhe5VKlf63h5+WcdZV7Z55iXfzUj+F922f+UvsCU+l4zyjr1Z/zxj3/sHtwectfg7pNOOikbMOZvdpWLWEzD/i7UZ1c1T3avxe/bq7o6Q6MeVdJtKA/1rz81n9X5/f4gDVzW50KK4lvudVcp6/T7vL7Kuup6VWztbzQ45MorrzQLFy7sPozStT7fERvorx8Q/G9E/79/S/A/0bFZwX+93AoWps6wsLMrVOjZLTUzUkakxod7Lr9yosr8BRdcEGy0F1Epg9SsZs0IdLfQix4j1+xeVa7UeelvyrwUtJdbyhaqcKjhplktsYauPb461dSAcc11Hffdd5+55557kgJY8pk8ebI54ogjkj+fkBdIiN13M/1UMVLGrQpxyhYadZ/agHdn/pf11rWF0mTquUP3FgtMqwDTu+V3CPjHChV0db7DOl/ZfEW/se9KozNTUivGKZXsVJeitJhS4a8jT0h5H+w+Zd/tdgn+5zmVDf5XqdRWWTKrqDGtVQ3UWeyXVxr8po4yfwtV3EOBvVg60KoDmqXnbjqOOl/VQZiyKSimQV6afV/3psajDNQhFdtC95L3mzLvcspglUbLIV1n7DzaJ68OE3onm53edD115FXtlkenlAV1Bv/LpHGZa+UmNU4VQLRbanpOqXfH3rNQWk35jZ/Hla1H+fXWRmb+K1DrBjRUT9Xx/dWI/PtSXqdBzwruuVu7vQd1vlO6z7JpVL/RQBWlUz/Ykmpl6+sKoFad+a9jtCL4X7bMlE9R2yjvfUrJm4ry5UbrRn5Hnu5bdVqtuGY3zZzWYEYbhC/7nus4eW34omB1XmdmXqBT5wnVu/TvoXwyJY9z9wnl00VleNHxQ2nFt6jS5mun9lVV99BM05T8L++dTQ3+Nzrzv+x7kddvU9R+CbVTQu+sTXuaEKL+Jbd8q7Ofoll1Rr1rKqNiA7gVqNL9uQOEyvZPuP2eVWf+a2UJfYtYv7dbXrrzA75uPuc/m0brMXWV862uj5bNm4v2L2NQps0ZOmfZ4L//rhcF9EP75g0UCF1bncH/uvveyzzvZsz8D80WDsVDiq4zpS8wpb5Xd1lXpi6bd89lYzd+vbSRPNk1D5WNZevAdXiUSa9239CkLK16pBWX7erNoXw2NGtdxyyTd4Sut0o/qY6TF/yvUscuWlWkjLGeqVau08RRO7nYtjvKxMYI/pdRz9+X4H+iY9VC2T18UWexGhkKMmt2uCqkahCo8NZMAi0jZCvYoYZCSqUvr/PHr8iEKka6B1VwtZzZvvvum3USaHkiBSv8Jf3cTFLXrGVatcSk3dSRp1nwmiGtYLruUbPnNavJHZSgpWI009OfKe8XzP4ozFjhHgpea2l+Zd5azlizJTTrRddtZ8iEAtj+TMCU+/ILkVjSy0tzGk2tUcxaqnPNmjVZGtEy0e7MF7vUat1+blpTmtBz1Ox6dRbq/AqaaXS1O/rQbwynVK58G6U3zRR200jsuekYui6NtFOnqLbUc6fsl9cppjSpEeVaZlDXq+fovsO6Dpkp8Ghns9X5Doe+Uaaghc6nPEZpQs9Kg2jcDsSikbkpQTL7zFIqxqnPIsUl9h61Kk+IXYf7d9/T/4Zc7Jp1rDI2seeXkt6LGuhlK/d+GvHTnjpINZvefW/KLqEnI3+VE+XBdjba1ltvnVXq1YFrt9deey2b0aN8Ve+x/mPLgdgMHXVuqaKsZ2mDhFoyUAPuVP7aLXRev+Glc9nyVsfVqG6ttqBVe2xdoGzDNyV9qoKu2aHuyjpufqb8SuWjlv5Weigzmr/O9FpHOSSP2HtR1AgN3Xsr0ps/6CFWDobqL+2WR6fkP3UF/0MDdjQSX4NpVKfSpuXn9d66K1/4nY4p6Tm13p3ybvpp1Z/NqDxCK/24A2P9zu26660pBvbe8gIatu6sfFP/W0uUq4PArev5wc266vF1vgd1Hkt1OL3ndulMGaaUCdpPn7PR4DJbtwy5qyzVN3AVmFF5ovxeq85oQHRo5mjK+1n0nJsx818dWQrm2NnvOr/qt6rnqi2n9KMOY92XuyJPKBhV9P6l3Hsz60Z+vUd5029/+9vuweuqz2s1IXcgYF3tJbmoTafBgHYZeLX75GlN/Y5PP9CpQdz6rR0UnTogX/UktaPUdrv44ot7rFihWcfKq9VvoLTrtn3951tnP0Sdbb6i9kBRMLzOfEafO9SzdftxUspCrTShYKr7+bXYdRUF3lOD/6H3NHZe9zd1lX/+KjxuuyI0IMZdCUP5stK2+1m9qisYpeRNzSorravSi/IfvY/KB1UHdts7yp90f+5n4WxdppF+zyrljT8oKbRiio7rL9+ua9c96F7qrMfUWc6n1MXqrI+m1FlT9mlmmzN0/rLBf7/eXTR7t9HAZ6w9au8ntl+dZV7KM/T3qTv4n/fOla1XpvSrpeSpsTKnbFnn12WVL6ovSfV4pTeVH2rbqV6nsib0KQk/XWs1Z63qrHY+EuqbAAAgAElEQVRDSt5QV57s21SZ+V+HR9l0G8qHdAzFvLTsv42lKH1oKX552y0v3lJ38D+vDzSWHnWdddb1UmyLVv+yv1ffq+r4+tRvaGW/0HkI/qfox/ch+B83yvZoVvBflVEd+7vf/W62BLH/AoSWnzr66KOzALrdYhm7AinKrNzRNva3KcF/jXjSd3VsANX+NpRBK2Bvv4vud1Lo3vRpAP+7HiooZaBZ9HZTB8PZZ5/d3Rlr/91f2saviMUKd3+5RAXSVUD635H093MD2LpefaZB3yS0m9/hpn8P7Zc3QiyUDENpTgWROrfcUdShQsudNe8eu1E/deIoOKblWRScCn1/yB+h6X/nJqVy5V5zKJid14GnkWWadeTOvneXdks9d8p+ofdO6VbLMrmj+POC8e63f+p8h0PHCn2jLPauuM8g1thw902piGj/qsZlA82x+6wjT0gsRrp386/Jzxdi16wDxdJMmecXexbKYzRYREt6hbayzyQW/A/dn/JqzWrUO5ay+avEKM/Ucpxz5szJAgahTil3yX+dT+dyZ4r496njaLCTAg1a7jP03Vl/NLG/VJ2fP6icVB6vAUJF+WBoIGCKS9E+oTI7dC2ql2jZYX2GRgMWU7Y602sd5VCoXud3QquMV1kfmt3kBzFakd7qyqvaLY+O5T955UWVTnM/jfsDBG1a9vfzB+3E0nOZenfK+1MU/Le/9zuA3E7rZtRbYwbufYWesYL9Kvs0G9i2fULX6eeZ7fge1PlO+feXt/qByh8FwNUWs5vaaRrwapc/Dy0R7wfu9Fstta4BtupQtW04e8yU97PKvkXpvshTZaa+Ge6WzXltOQ0u13KqNg/PC/jkXUvs3ptdN3I7/HQPqqNosLfd/EGAdbaXdA5/iXO1hRVst6u/+QNz/E4/1WOeffbZ7jaZX8aGAmDuantFeUyok92v19XZD1Fnm69M/dzdt658JpTPqoxT3qFvDLubnqkGCbiD+v0B7LHr0neS9c5qYK2/tSL4X2f5p6XuVR7bTX1a+syeXcXGX07eDTorX1a9WfvbzQ9ixfKcMnlts8pKXYOWPlcdzP3Uhv++aT/1W6lfxG519HuWMbD7qv9LA4ncz4r4A+/9Pld/8Gwz6zGNlPOxuljd9dGUOmvKPs1sc4bO32jwv2gSQrsE/+ss81Keob9P3cH/UDs8b5WroutN6VdLyXvrLOtC9bXQ5EfVuTTRT+Wo6u9+37u/3L4bs4jlDTKrK09W34ycVTdX3ql70WRFd+XkomdUl0fZdBuqn+StFKY+IQ1St5s7gF2fPVNeqzqvJuy4K0yX/QxILJ3Z88f2q7uul2KbN5HY/lb9seqfOPjgg7N6BMH/FNX69iH4n2jZrOB/7PQpBVFRxh5bPiUW/C/6vpFGi+u7fkuWLOm+DbcirU4XjVazm98p5d67ZkjqWKqc202jrfbff/8eRJqJpcq7bWT5geVY4e5n2gpcqOHlb/4SOu55/PsuMvKX9/YbQUXP309z7kg+/3caEaiZQnYWjDJWDdhQI9PdGvWLpVf9PVYQpaTpomsOBe3s/rp/BaXU4LVbbNR21ZlOofdOy9coTfkFWehbYO5yYHW+w309+K+07c7k0v/XAKU999wzyy80MtbdWpEnpLwXdh8//YeCuLFr1rFSKvT2nLHBG0XvZMpSmXUH/1UOaHbNI488knXa5y1JW+Tu35PyaZUpmtWxfPny7KduB6YaLe6S/yrLFChwO/nKDN6y1+ZXgv0y18+T7cju0Hcy/U5HfyBgmXQY2rdMmV32XHWm15Rzx8ohHaPovYgtle0H/1uR3uqov6SU0Xl5lf499vkb7ePn0WocK6Cg+oi+367ZYm4ZmVInCO1TJfjvp3EFOjVo1S+z/RH+fgC6zjI7JT3HZv4rMKO8zQ7QkvnJJ5/cHchtRr21zDsden6araxZg/4KVaHlF90BjO34HqTkN3rOKWndvz8/wOqmF9/Kr/uXOVZeOky55qI8Q2lRdXMbgNe3wzXrQ20aBc4U/NO/uVuRZ6i9mPf95tC+ZcrN3q4b2WCDvPxVMULBIr8+0Uh7KVRWqNzbZpttsm99a/MH6vuBTr3fWkUlb8Ulv36k9Ktlwu13bWN5jPoCtBKCZjbZzf20QJk6Tawfos42n5vWY/Xz1PfC3S/2zob6b/LeIR3Xnw3tD8Ytel9jy3q3IvhfZ/nnt8+0apACVJp8oM3Nr/2VMNQfobaqZsiH0mtqGZG6X7PKSrVj1MekZ+duoT6Yor6rUJkTS7tl0rl/fN/D75f0y1N/xc5m1mMaKedbXR9NqbOm7FMmf045Xmyf/hD8L2MaK/Ninqnvb5lVAt1j+qu16G9VP3uY0q+WkvfUWdaVqa8VPQv/mbuxhlgdKuUZp7ikHCe2T10esfO4f1e8R31/7qCwok81h2bRp5yvt4L/ddf1Uu41Zea/jmMHiKhvNmWACDP/U/Tj+xD8jxtle/iNs9gSxGVHvikYoe9pKoj78ccfF34HM6Xz1XaKaqSYRh+5SwUro7PLvKUE/zUzXpV3fwtV8t0C3l8C1w3C+scKeYUC837FXDME1ABRkEZbUeGuEeeaFb5w4cLEp/7fu7nP218GsczBylSAynQIhCpwoYBcI37uferZK8Cujh6tKKEOGHeZVndf/10pW4nwRzRqlLmW69bSnqGtaNBE6rlT9itTofJnz+i63edTdKyy73BoVpQGrygQoFlCtqM9pSJsfcukxTo7wfOW2cx759QoUP6owK3tTG5FnlAmD/AHFoWWkUt5NmXSX+z5FaV3f0l6DbRQhU15jt0aDf7n+ek8Op+eqfLO1NGhOp5f4VW+oZUDVB7az124HT9u3mgHZCivt53cOmbeMnMala2OP33iRp0LKsPdASru/fllrp+/lUlLZZe9ix27TJkdO5b/9zrTqz12I+VQqF5nO6H1PriNQdUvlHe6dQe/LG92equr/qL77s08Wu+w6oJq7NlVPFLK27qC/34aT03H/ntbZ5mdcg2pA5BV7ikwoyUj3cGfzai3lnmnU56xdQh9v9Lmde36HtT1ToXuz5+d6KaXosGeZY+Vlw7LPLvQvrH0vf322xsN7rDf1QzlUUXHyBvsrN+ErqfMIOx2rRvpnjUYUQMY3XpRne0l+fmdykqLms1lP4+kfWzQ2O8T0OwzfV7CXbbfbw/GVopLyWP8PN3tFyhTp4n1Q6Rci02nsTafm55j9XN337ryGb88KHqHQu+jP0g177o0E879VJHSqtKF+0mTVgT/6yr//Pa1dXvppZeyT5VpcwfE+H0zemdlp0kKdosNJM1re8Ty5d4oK3Wt/iDlvP7SRvo9rV3MwC833E+76W/+4Ch/kIu/pHOZ85Wtx1Qt53UfrayPuivkhcrlMp+kK5M/x+oRKX9vNPhfZtn/skuep5YDsf3KmMbKvBRTf5+y8Y+8c+j9Udnhr1p8wAEHZKsll+kP0jn8frXQYJuU97vOsq5sfS3Pys+33AGuZeotdeTJVdKM/U1dHqnXoEk/Wj3NnTCo38Y+D6aJnfpEZl4/n46htrhibzb+VpR3hK43ta4X26/uul6qrbuf+kg1IEDtCX2+1HfLmwjgn4vgfxX99X9D8D/RsVnB/08//TRbVnbevHnBpWVDl5ca/Few4/LLL+9edkQBQC2/oozOjsJvJPgfKkzdRkxKAKuoAh8KlPsdBe4I/9j1VOmUstfnZtqx5UyKkpS7FE8s6cUqeO7vUwv3Rvzs+dRoV+XS/U5g0b00GvyPFWz+uYve1ZSKnY6Xsl+quY4Xa3DkHavKO6zzxWathp5X0cCUMmkxtPRZLK3bv6fkbbFj+cumF+VDdeUJsWty/+4PwAktZ5+Sd5YdGOFeg9/Zlpfe1UmuIKgqbdpUXmgQyX333dfjm1fNCv7bCvTEiROzju7Qsvp59n7Hi82HtLyXZqKpQu6uuuA2nuygAAV7tay/3ULviEYqqyPPHTVclB78MreR98Uv/8qkw9C+Kemu6jnqTK+6hkbLIR0jlK9p1qHSgga22U0ruqjxonSflxaand7qzKsaSXN15NEydJc2TClv6wr++2k8NT37K7TUXWbHriM1+K/jaBDcV77ylR6fZmpGvbVMHSjlGVuD0HFtumvX96Cud6qMk7zKWlUZMFbmmqo+H3/Z/jKeRTNqGu2Ibse6kQajaUa9AlN+B3id7SWlLz+Qp/SjpTrdVZJsu1Zp0V3BT4MCNDjB/Uaq/6xibYuUPKboGGXqNLG0knItNg+Ltfnc/D5m4O5b5r3wyxT33Y+tSOX/1j9vrB6r+rY+baeOXn3S0XaAq5N3/PjxWT+U3VoR/K+r/FMaCaVnDXxxB8TYVcLcPhc7KEAd39pXx9KW2h7zP7EVy5er5sW6Jj9QUSZfifWX1tHvadNOzMBPx6FlpW2AX9elfM0GG5W3up8y1bHKnK/OsrnoWHn1APtJhrL9wLG6aKwOHZsc5x6/TP4cu66Uv5fJl3W80KqdeRPiYnlk7PpSy4HYfmVMY2Ve7JpDf6/jmArKKvDvT9ZzPwlU9tq0muSdd97Z/TO1k1RHUT+KArVacVIruDz88MM9Ph3r15lDeWHVsq5Mvpp3v/6gy9S2qvt5rzrz5LLPpah+UyYvKXvevJWxNQhZE4UUMyvalCcrTWnAgtKO6jhKU1rZ8KCDDjK6dn1KzZbz/krVsetNTRux/equ68WuO/Z3DZxQH6w7YTT1M6YE/2O6aX8n+J/m1JSZ/7El+fMuLaXzVd8f1pLJdkl+u0yOMh81XGxmFFuCODYavKiS0WgFJDQ7w1+yy/80QLMCfercUEVaXlUbkapcHHXUUeawww5LSnX+jIuib16ndko04qeLrhJU7u3gv1vgpjbcUvZLNZdbrMEROlbVd9gmLo3g1CxnVQyKRifa/Tsl+O8GmnVfuj8F69zBKO7I81bkCUkv9P/eyW+4hfK5lLyzzmBqKL0rn9K34+wMHbsM1n777WcuvPBCo2Cn3ZoZ/LfnSK2Q2/39d852sNkZ2vYTM5ptcfjhh/fo9LGfA9BsHvdzKv7qNbHlTEPpItZpmpqWVDbrO5r+95lTfx/aLyXdVT1+nem1jnJI9xHqRNGIb7ez2nY23HTTTdkgzbz8stnprZGOXLf+ouuvK4CgY8XKQdVz1YFzyy239Bgg49YtU8rb3g7+a6lrfarHfo6jGWV20btVJvhvj+N2lDWj3hp79u79pDxju3/ZTvPUPKmZ70Fd71QZp7z3z876KXusPMcyx4ntq0FUWjZT+YHycXdz23NlPFsd/G+HupHqYxrgc/zxx/f4bEasI9B/xn6+EvuUnq3ruYMl7WpsmlWr2VDabKBTAyn1rXd9A1ab36cQC2Sk5DHNDP5XXT431uZzn0PMwN23zHvhP+s6g//+Z3BC6U71an360Xby2jr8008/3WNFrXYO/vv9Nn56tP0bStdu4FhthenTp2ezTe2sQjvTVIOp3c9X+n07sTzUPtfYfs2sMxYFZYqC/3X1e6YahMo0v2/NLu2vNqE7gCP0qdKYuXu+svWYooF5oWPFZvc22oeUVx+oc+Z/M9ucoesvky+H2kplPvMaW6U0Vhbn5Yux8qKMaSg9l1kZKWTcaPA/L49oJPCv61R/lj4R5H6HPaXtkBL8r1rWla2vha43tOqguzpurA5Vd56cYpq3Tx0eKefP+5xp2X7GonP5n30uM/kzlPfklbkxs0aD/35dL8W3aJ/Q6sTaP2VgOsH/RvX//nuC/4mOsZGs/mFSCj//hVRjXoWuChFlQGp0pFQ0/YxdlRONPLLfH3O/XaLv5xQF/1X5VWBHQQ27ud/adO8ztKSYu1S//5LGlv13R1OHMgLfItThUzbQl5LZ+M+2bEaamMTW281f/qboW9D+si6hCmqjfiosr732WqMCzW4qjLS87IQJE7KBESkFVkqadjH8gi1WofZnqrgV6NRzp+wXq1C59+DP9vaXA6vzHbbnVYXuT3/6UzYISB2usa0Tg//2nrTcuoJzdnNnLbQiT4jZ2r/7sw6UDvS9SHXiultK463OYGoovSsIqg5bO2NH16iVY9TQuOCCC2oN/vtpT6O+NeJeg1fcgStl8mt9QicUuJezZurbDjl1vE2ZMiWb4S8HdxnIvICuzev8eoH+XQO8dD9Kg9pi5UWs4p6aturYz093ed9Dr3KuutJrXeWQ7sF/fttuu232CRs7MMRtCMbeyWant5QyKfW51BVA0PlSy8HQd9zLBCmbFfwv8ykm17cZZXbR8/PTqp8XKs0++OCDZs6cOd3lvTtzLZYPpaadIgP9LW8gWJn0W/Sd9jLHid1Tne9BXccK3V/RcsChpYXtMwgdK/Q5tZhTGfPUfUPP2O10LioXU9o79p7KevoWvV03sh1+Q4cONY8//ng20NUGU/V+H3PMMWbSpEndl11neylviXN9TsTPz1U31KpKtn3oLqnrl51uHuHPxvMHH6SUL/6gdreTtc5+iJRrsQ8i1uZz01ksmOPuW1c+45cHsYkefke23xHtX5c+y6e6ml01TINBfvjDH5oddtghOOhSn2+09epYflTkkddBXlf553+T2A3c+wNiNDhXg2E0EF+b/TxG3gAC9fFoS81DY/vF/t4MZx3TX4Lafafr6vcsyt9j7cTQ94g18Eyrt9lPN+j4dhC4u7pKGdOy9Ziq5XyoHt5IP3CZdNHovs1sc4aurWzwv8z+ft9j0YSt0LWllgOx/eos86o835T4R95x84KyW2+9dfaJ39hs7KLr1bE1q/+uu+7K/Uxt6Pex4H8jZZ1fbhb18+fdW6yfKlZvqTtPrpJm7G/q8Eg5f2j2uerYp59+evAz1ynH9Pfx66UaNKx4SeqW2jcY26/uul7q9RftF1o9JlZu63gE/+vQJ/ifrNiM4L//woZG+aVUNGOd6kWzf/wAemhETt7Swn7F1l+2w68IhUbR2gfgN6hC30ryM7DQd6WKOuhV8M+cOTOb9WY3LUGnZazLfDvI72wLLQ2WnLAKdvRNipZF8ZemUkVJI/9UmNmtUT8/Lebdd6wgSknTLov/7UT/G23uvqH063Yopp47Zb/Qe2cb9/5jfeihh7IGsd38kXR1vsM6h9L6zTffnH2D3G7qfFEHnZZQl2EsmOXeQ6yx4e4be/5236rGoeCC/x0/N19rRZ6Q+r77I4/tjAP3W7ehCk4oQBWr0Jd5fqFn4f7eDYKWOW+ei59GQvcXyq/LBOqKzuHml3oX9U5oNpI2t5zKW8rddtL5aStUeY11Ovr5W9EsxtR0VnU/v9MuVI5UPXaZdFOU39RVDuk+imZT29WSVEdIeSebnd7qqr/oXnojj250FlRdwf+iwYFl0nbdZXbs3LHgv34vo7xBtM2ot5Z5p0PPL9S5rvvQwCwN0NIARm1ue6Bd34O63qnQ/YW+TWrTiz/oyK1b+suB6jdlZ5/YdHXZZZd1DyjXv+V11KTU6/KO6ZbvRZ6hQer+KnDWx2+nlm2v9XbdyA1mKm1o1qUG+djNb1c3s73k1k00e86d6ax0pfzArjbotoVCnw6wS5j76ddv38XyGA0UdT9BIBe3k7XOfog623xl6ufNaF+FBg3ltV91fr8jW/1KCsboExShOoV7ze4EFP3vMu3JWLmYmu/WVf4VBVrcAR+6T5Vv+uyB8mG7EsaoUaPWK6f9On8jeaibLzezrHTvx31GoWX13bRSV7+nPWeqlXuNclF61hLfdtNz0aAqm3/l9TM1sx5TtZzXPbS6Php7L1P/3sw2Z+gaygTz9ftQXSM0SKNM33meTWq+GNuvzjIv9Tm6+1UN/uu91ABHd7UYHbfO2dg63nvvvZd9wk+TWzTYX5va+zqPJim+8MILRv3vdosF/xsp6/xBgqnLnxfVH/wgc6wOVXeeXCXN2N/U4RE7v+qc+nSxuwKEOzgx9vuUv2vAn1aZsIMfVU/SyoE77rhjys+DdaqqM//rrusl30DOjqF6iXZ1V7LJOwfB/0b1//57Zv4nOrYi+B+aGa+MQw1bdyZ+yrL/9rb8QjMWiNDv/EClRtrp+ydugEovr0y0PK7d/GC836j3v8Vtf5fSoRGqrIcaqrGApr/cl4LjujfN+EvdQpU8zZLVt4I1er6uLdSIUiBC33pUBcFu6vxQx5y7hKZf+Nfh51foQjMFQumi0WX//SWNdN/u94Jdb8080RKTWpVCm9+AS20opuwXqlCpAjFjxgyjxq7dVLlUh7z9jpz+3X9XihpuVd5hPxgeevdi74rrGmtsuPumdsZUNQ4F//2Z//o2/I9//ONsiebYfdaRJ6S886EBGQcccID57ne/u97go9g163yxCn2Z51fUwe1XisucN88lJfgfClyUCf4XBctCA6tsoMkNSPkNf3/VEf85hQIQGlSg2T/2+H5HXyh/y0sXsXSmRq0GuOm/9c6rQ15LjyoglLKFOuJ1TxpA5W4qm9RpozR93HHHpRy6tvRaVzmki84L/vud1do39k62Ir3VlVf1Rh6tz4doJQ53JQ/7vqSUBXUF//00rk4fldlavajMVneZHTt3SvDfD8jpmLa90Ix6a5myIPT8ZK8Bifvss093Gah8UnmYVr6ymz9Irh3fgzrfKf/+1HGkGSkKDrhbyMoPIPjHUvmjoJ0Gm7ub0o6+w60yw51Jrn1S3k97rNR9FWTR9+HdzzW5nepFnrpv5cfPP/989y2EAieh9kjRIPTQO9jbdSO//eTXXXTNblu4zvZSbIayGxDWSoXy1n/8wKA/u999zmofKR2ozmI3d8JCUR4TmiXon7vOfog623xl6ufNaF+FygPNVNX3rO2qVfa8mhGtZertikh+mtP/L1qRwK4aZvstyrQnY+Viar5bV/lX1Hbx3z3dr633u/mTv2qm35eSmoem7NesslLPRYEM9XvpnbOb3wejf3f7o3y/qv2eZcsbPx35Awz9v+cNfG5mPaaRcr7V9dHYe5n692a2OUPXUDb4H1ppLpRP+sctmqSUZ5OaL8b2q7PMS32O7n5Vg/+h2diKP6juq9WMW7Gl5Kl1lnWh+lqon1/pUPVdrUyiFXTsxD6VySqbVUZrCw3KirXT6syTVc6qXqhnqRVn9fzUZ6t3JmVr1CN2jtAnI2WmVXrK9gHkncsa2AlF2i8vZlF0val1m9h+ddf1Ysaxv2vlNsWs3LZf6uAIgv8x3bS/E/xPc1qvk7joe1c6ZErhF+qEVCNeM+21qbNUs3fdbyvr31OD/+pY06x295vAKcH/0JJYWqpNy1NreRvdmxoUatDb5QdV0fGDBCEDNXK0xLLuceONN84ak6GlSrWPPn+gTQWIRgP+8Y9/7D5f1RmzoXsLLV2vgLoKiWeffTbrhNS9K/O221NPPWVuuOGG7iWx9e/qNNOSLqqkyEPXrUJXowtVCOh/KyCpAFLq5p9HQQn7jWp14mlWi0ZJ6tvUdvMHa9TlFypAlC5UaCpArWepZbo10t0uFa5rajT4r2P4lV057L777lmnlwK9ed9+1/KUapza5QRTKnZ572/qe6dz6brU4aHzaTl6d7UJHd8fuJLXcKvyDocGepRdJcNPn7HGhrt/rCJi9015FiEX9zMkeu56t/R5Ax3PbkobCnqmrHBQV54Qe6f1GRZVeOx1Fo1mjgUada5Yhd69ntjzy+vg1nvm5sVlz5tn4qcRPa9TTjkl+9SNNnUI63MVbhmjfz/22GPXC0zkncOfqeT+Nu+bU7HBQn7g3j+H8l7dhxo6oXJS1xqa2e9/QzH0CSB1Iiqtql6gGSvqoFUj0M680rFDgR515o4ZMyaWPLO/h2bRufmZrkurV+i+NZipzGCMutJrXeVQqFyxSH65oX+PvZOtSG915VWtzKOVbkN1WbcOl1IW1BX8z0vj/uc6dD4FpObNm5d1ZBxyyCHmG9/4Rvd7VGeZnfJy+nm46sfKm/VOqsxX/Uszftz6lz+LpO56a5l3Oq+MUR1HrqrX2ndSA5DdOqS/QkA7vgd1vlP+rBG5qLNPS7zvueeeWTmpAeEqN9QhaK1C9cU8Kw3a0qBl/Vbv56233podMzSjP+X9LKrXuZ8aUHtEZYjaT+7sKr/zJ+YZWh1CNjJSG0vvud9ODdVnYu9eb9eN/PZTaOCDX7+vq73kDzTwA2J+H4a19AdixAZ7qj6j8tN959WO/s53vpO17zQ4wO0HUd1eM3Xvv//+rP7v/u7QQw/N2uF2Nb+6+iHy6r62Tle2zVemft6s9pXKNQ34sQFqnUdteuUN8te7unDhQnPLLbd0Bxe0jwbQaNKE0qbd8gIioX1j7ZHYO1nFQ7+po/zz69j+yph+PdBeq9/mL/oURmp+m7Jfs8pKe19KJ5qQogk0ytc1cM+drBQbjKMyq0q/Z1F5k7J8cKge6KarvCX466zH1FnOt7o+WuYdLdq3mW3O0HnLBv91DJVzV111VY+l4tWvrnxS6VvpXvmoW5+pMiEsNV+M7VdnmVflOafEP/zj5gVl7adiqlxHld+k5Kl1l3Wh/p/99tsvq8eon0dtO0201IqVqtued955Ru1nXasmlrj9y27fp73/WDutrliUzhcanJoyo9t9VlU9Ys9b5ZIm09rZ+NrfX+Exdgz9Xf0C6tdXzEdtDvXl2oF+6ufVxBh3sp/yCM3633777VMOn1unqjrzXwess65XdBM2sK96pCYNaZC52q6qj6vvTvE0PV8/rpmaXxL8L5WEcncm+J/o2IyZ/7HKZ96lpQQhQzPXdLyU4L/2UwNHwXa3UZ13PTqXAp3HH398jxnp2j9UoMfI1XGgkWKarejPYNZvizpwYh30NhNUx5MduBC7Hv3dn22sxvKNN96YNSZTt9iAkdBxlFlqtpw651I2Da7QIAy7VHHdfqHGc+y66gj+612RgzoiUrfQ93tSKnY6fsp+sWXW8q4zNGo4dKyq77C/tLyuo8oqGe71xxob7r6xTlu7b7OM/cIT2QsAACAASURBVNU8WpUn5D1v//u0qek3tJ8aAgrmKg3FKvRlnl9eh4Y/Y0fHLHPevHstGjmd9xt1PJ9zzjlms802SyIs6lyzZZwGTrmbPyswtDyVWxaE8tfYxYWC/1Xyt9Bngvz3tMonBPRsrr322qTyMe+TQCGDMukmlt/UUQ7pGkMz//MG5cTykVakt7rqL72dRyt4qWC7ZoTllbex9yj176GO4Cr10lbUu4vuqegTFXm/8xvUdddby7zTeWVM7Dmqs0v5vvJmdwvNEoody6/H1/ke1HmsKu95UTtMQVINzE1pz4UG2KXU1YrqdbHnomvff//9s1WQ7OzgmGeVtOy2LWPXFLufVtWNQu1Gv/zzBy1WqU+E2kuxb8mGZmnJzW9v+J8i8OsuepYKmuq+UtJo3rNTR6zav5pY4G5V8vtQWqmzzVemfu7uG3svitKtX4ZVeYf8PgZ7vlCdPm8p3Vj9LvXd1H6pHtq3yv36719sBZ7QgJjQbMyiT2Gk5rep+zWjrEx9Rv5gnLr6Pcuk87xr9Vc5tfuFVrWMlQcxj7rqMXnlfJ19SLF7qfvvzWpzqv9Un4/SO1lm81dOLZtvVF1CPDVfTNmvrjIvxe3RRx/NBoiVKbv9AYt5g6Zi5y/bLxQ7XkqeWndZp0CogtJ29n7RNdoBmMq7tAqAu+UFmWPttDrz5NDgmrLB/yoe7ieO8/z8gXuxtGD/7vcph+4x71hVBhfk1akaCf6XzcN0DXl1vSK3Mjb2OHl9bpo4e/nllyf1Rdpj5U0MTn3W/WU/gv+JT7oZwX+dWi+Klil3l79wL0mdpOPHj8+C4HbGaEonZN4SI6nBfxXiDz/8sLnrrrsKXzxlDpqBpMqSuxS9ew96gVWwu6OBQ+y6V3UAqePANt79QlYV3wMPPDCb3RE6X6yDXufVvWm2gGa6uLOFizJvjT7UKC93+/TTT7MBEhqNl1Lp2Wabbcy555673pJ6sSSoglmjSjXTpWjTrFMNwHCvs26/lE4aVU40i0dBT211BP91HI1+VDpSRT7mreCoViSQubulVOy0f8p+oQqVZgfK3B/VZq9BNlqJwO/IDh2r6jvsj5qsukqG65bS2ChbYUkxDn1vregd0PPWrCB3ibBW5gmha6tSGcq7RzeYG6vQl3l+oWeRtwRomfPm3YdGf2okfew9tr/XiFmt+OB+eqYoHfj3EwqChwbJhL5BrW+Duct3uUv76/q1OoE68jRLKrSp4SBLuzpLXkBeaV2juN1VXIruUUuUKZjlfmrGf081WESBszJL5ume1FmowW3uEu3+teiZ6Pzu7K+i6y2TbmL5TR3lkK7VP0/espvatygfaVV6q6v+ktph3ow8Wh0UCjC6S71XDQzH6k76e94sMNVL9b7lldXusVXvnDZtWlb3tFudZXbKffhLZxf9Rter5XSVV7lL8uo3ddZby7zToWesAKpmirizJNz7Ut6pPCb0ncQ66vF1vgd1Hsu+53Pnzs1W9nK/TRl67rF2mMomDQBQfpdXTinNqM6pNON/JiYlH7DX5S9pHUvbedee4qm0rDaBVucoqkuE2pax67J/b3XdKOW+/aVeda3+jK862kuxGfuhVcZCgU5/AKzqQ5o57uZNSpfqc1BdqqjeUSX96zeN9EMU5flV23xl6ufuvinpQ/unvrN6hzRTTf0YeXmDPX+oj8H+LdTXoP4I1an9LVa/S303tV+qhz1mo+VfbJBn6N0MfZKk6FMYqc8udb9mlJXqV1Ceo1U5QxNpbJBaA7r8z2HW0e9ZlD+nzPzX70NtQP17aKXEovM1Wo+po5xvdX20zDsa27eVbc7YtejvoRXtUusayiO14q5mvpbdUvPF1P3qKPNS7sHPE1N+4/cLVzmGzlNlgkPR9aXkqc0o6xT41wQ3fQ4rb1N9SfVz1dN9LzlohWLlyf6W0k6rK0/2+ztVDuizeu7KySnpo6xHyjGrDKC3x3UHjqdO6CqqL6Vcb2rdJnW/uup6RdeuOJ8+Q6FVbWKb0ob6MVVPDK2IXeV51Z0fxO6hU/9O8D/xyamCq2CxKrk2IK8C3i4n7h9GjVct2a+ggRpUGv1z0EEHZYFtf1Nho44ZdWCoI1IVIXW+aOnZI444IgtyX3rppdmMS51bnZD6JrDdtESylpN+8803s3/S8lsKMCrj8TctV6J97YupCrxmkvpBUvs77TdnzpxsaUldm+5F16CCW8vSqDPU/z5ciFQeOoYamOroU0Bbm1x0DSoYDj744GyJP3ezMyt1Xi3zp9licrFL+vnnUiNWo7vsderblSFz/U7uqnTrmrQMjL0mHVv3pECtClJdm39d7nlVSGnk4wsvvJA9I9sQ0r1plqoqgVoiSrOw/BkJickvux8tJ6N7k4meuTY1qvS8Nbpanb3+gIhm+Cl9vvrqq1ma1ehSPVulCX0SQg19zQbVLCOlG+3rBxG1v2aWKgCov+setLxjqJPA99H+Suf6xrsqtmpo69/sM9OMEj1z/bddQtw9hn9uPSOd235qw+6r4JLedy1Had9ff7+8CpUGX6gDS+/zxx9/3G2jc+i99RvCOmdd77BfcZWB8h0NlvHfGfdd0d/0/ikoE9rkIA/7rPVeaKm/0L3om38K7NqBNQoS6huzfj4Rehaq2CooZDc9Wz1rdQrKyL6j9u+6P1Ua9LxlG3ruvZEnuIbNCv77aUZlkSrZ/neBdS1u+aVnrZVB1FCw+YX/LJQnq7IbWi7eP6/SgL7J5g+OKsrb9By1bJbyJw188zsdbbmgY2rpKF1H6H3OO4cCEBpUp7SoLTSy1P82mQJNGjii8sXd9FkaDahRWszLL955551sWTbli7o3GauMVCeC8mZVzjUyXvdZVOa6+ZuuXfmbtZGzfqvnq/dP1+nn9/5solCnY2qZo+ese9enb2zZr2tQeaY8ReVNmWdSZ3rVPTRaDvnvhZ7t5MmTs4GMofpFUX7Z6vTWaP2l1Xm03i11qOp9ULrx60F6lipfVI9KHRCUko5Dy6D79QFbL9U7bOtV2kfllep9ul7V31QfdNNFXWV2yn1oH72DGoikziGd23fSu6l8TvVMDaL1r9c/Tx31Vl2H8lmVcboedU7psyehMiivU035oz7xov/YgRg279TA4rw2lr2fRurxdb4HdR7LfVbu/an9ZgOj9nmrLFfdMqUdpnaOgk4aYGbrzratqWWOlbeH8j6dUwOQ9a6oPIrV2dUWuvPOO7P6r/tO6b7c9pXyA83WDl2766nfqA6geoa/r9KdBpCojui3CVQ3VB1CaSyvjRt7/1pdN0q9b9U33M8ihWbANdpe0oBz1eVte1rvowJr7qY6jzqiVY9TfUDpUZ15bttA6eDCCy/sXm41r02g46qDUudVu9zPk93zKt2q7av6odJRStu6aj+EPW+dbT73XnqrfeVegy0PZG/re7YclLP6ekJ9DPYYbrpVOlD/kLuSh3sutz2if9dxVfcOtSdj76fOq6XmNUCqKJ+oq/zTqpH6tI620AxfvXOqh6vurL4glV9qf6tMdjf/3XL7qursp8grS8r2eeUFGOSuz+6pLafrtm0E5RVFfXWN9nva+ypbNrkedhCxfZ72b/7Mb99Qfajqj7Ob8sQ66zFVyvlW10dj72WVv9fd5qxr5r+9F73b6vPUrGu/H1b1C7WLVRZVycd0Dr+fRn3PijP4x1M9TPmQ3iE7aDO0n47ZaJmX8hzrmPmv+r8GusYGoPnXU/dM35R+yWaVdcqP1N+iuqzNA2zfuuo5Sl+2PWQneakeNHHixOwTcHlxitS+lzryZL+/s5HnU8YjJZ1q4qBWAik7uNT/JJnNB5RmVQ7Yfjo3DqHyXm3xvEmxKdeb2qbUYAQNHFH9VFtR/Vp/b7SuF7t2W4dXPqVrU/3fxsXcfgq1W/2JkO6xmfkfk67+d4L/1e34JQII9GOBlNGU/ZiHW//fAn5luMx30nUId4QvoxpJVnkC/tJtscAnkggggECrBFJm1LTqWjgPAgh0hkA7tbPa6Vo64+lxlX1FIHV2Yafdr/8JlVgbm3pMpz1hrhcBBFol4K88q0lZGgSYN2GzVdfFeRBA4L8FCP6TGhBAAIEKAnQEVUDrhz8h+N8PH3ov3LJmEmlUs0ZLawt9k7gXLotTIoAAAsnLUEOFAAIIWIF2ame107WQQhBopUBfDP5rBqi+KWxXiJOnVg/USoV5Kw4R/G9lquNcCCDQKQL+J29Cq1F1yr1wnQj0ZQGC/3356XJvCCDQNAE6gppG26cOTPC/Tz3OtrwZBfy1QoSW2dKmpbT0TV0tn82GAAII9LYAnea9/QQ4PwKdJ9BO7ax2upbOe5JccScL9MXg/9tvv21++9vfZp+MsJs+E6pP4ORt1GM6ORVz7Qgg0CwBdxUVLZWvz3SFPgHXrPNzXAQQSBMg+J/mxF4IIIBADwE6gkgQKQIE/1OU2KcRAbcTS8v9z5gxw0yYMKGRQ/JbBBBAoDYBOs1ro+RACPQbgXZqZ7XTtfSbBMCNtoVAXwz++0tUb7rppubss882o0aNyjWnHtMWyZGLQACBNhLwV1E59NBDzdSpU1nuv42eEZeCgBUg+E9aQAABBCoI0BFUAa0f/oTgfz986C2+5QcffNCoI2vgwIFm8uTJ5rDDDqPR1eJnwOkQQCBfgE5zUgcCCJQVaKd2VjtdS1lH9kegEYG+Fvz3l6iWzbhx47LZqhtttFEuFfWYRlIRv0UAgb4osHjxYnPJJZeYrq6uLB+dPn26GTx4cF+8Ve4JgY4XIPjf8Y+QG0AAgd4QWLVqlbniiiuMgrvr1q0zQ4cOzWbc6ptxbAhYAVWKL730UrNy5UqzwQYbmEmTJhktLZi63X777Wb27Nlm7dq1ZosttjBnnXWW2WabbVJ/zn4IIIAAAgj0qoBmhlx//fXZp0lUlumbutOmTTP77rtvr14XJ0cAgfYVULBNnzR6+eWXe72dRZuvfdMJV9ZcgQULFpiZM2dmS+QPGDDA7LTTTll/R6cGeBYuXGiuvPLKLFilTW3r448/PrpiGvWY5qYzjo4AAggggAACzRMg+N88W46MAAIIIIAAAggggAACCCCAAAIIIIAAAggggAACCCCAAAIIIIBASwQI/reEmZMggAACCCCAAAIIIIAAAggggAACCCCAAAIIIIAAAggggAACCCDQPAGC/82z5cgIIIAAAggggAACCCCAAAIIIIAAAggggAACCCCAAAIIIIAAAgi0RIDgf0uYOQkCCCCAAAIIIIAAAggggAACCCCAAAIIIIAAAggggAACCCCAAALNEyD43zxbjowAAggggAACCCCAAAIIIIAAAggggAACCCCAAAIIIIAAAggggEBLBAj+t4SZkyCAAAIIIIAAAggggAACCCCAAAIIIIAAAggggAACCCCAAAIIINA8AYL/zbPlyAgggAACCCCAAAIIIIAAAggggAACCCCAAAIIIIAAAggggAACCLREgOB/S5g5CQIIIIAAAggggAACCCCAAAIIIIAAAggggAACCCCAAAIIIIAAAs0TIPjfPFuOjAACCCCAAAIIIIAAAggggAACCCCAAAIIIIAAAggggAACCCCAQEsECP63hJmTIIAAAggggAACCCCAAAIIIIAAAggggAACCCCAAAIIIIAAAggg0DwBgv/Ns+XICCCAAAIIIIAAAggggAACCCCAAAIIIIAAAggggAACCCCAAAIItESA4H9LmDkJAggggAACCCCAAAIIIIAAAggggAACCCCAAAIIIIAAAggggAACzRMg+N88W46MAAIIIIAAAggggAACCCCAAAIIIIAAAggggAACCCCAAAIIIIBASwQI/reEmZMggAACCCCAAAIIIIAAAgh0usCCBQvMVVddZT755JPsVrbffntzxhlnmCFDhvS4tccff9zceuut5vPPPzcDBgwwe++9tznhhBPMwIEDs/1WrVplLrvsMvPmm29m/3+TTTYxM2bMMLvssst6RF1dXeb3v/+90bm16VxnnXWW2W677YKcy5cvN3PmzDHPP/+8+fDDD83atWvN4MGDzcSJE82UKVPM8OHDg7/74osvzHXXXWfmzZsXfUybb755dg0jR45cb1+db9GiRWb27Nnmtddey+5V24Ybbmi22GILs9tuu5lDDjkk+99sCCCAAAIIIIAAAggggAACCCBQrwDB/3o9ORoCCCCAAAIIIIAAAggggEAfFXjuueeyQLzdhg0bZs4777z1Atn33nuvufvuu7v3Gzt2bDZIQEF+bR999JG54IILsuC83U499VSzxx579JBTQH7WrFnmySef7P53HUOB9zFjxqy37wMPPGDuv//+bNBBaNtoo43Msccea7761a9mgxLcbcWKFebCCy80y5YtS3p6oet97733sgEEixcvLjyG7kGDIXbfffekc7ETAggggAACCCCAAAIIIIAAAgikCRD8T3NiLwQQQAABBBBAAAEEEEAAgX4u0Org/zPPPGNuuOGGHsH8UPB/3bp15r777jP33HOP0f8u2jTj/txzzzUjRozosZsGImhAggYmpGx+8F+rGFx66aVm9erVKT/PBkyEriPpx+yEAAIIIIAAAggggAACCCCAAAJBAYL/JAwEEEAAAQQQQAABBBBAAAEEEgRaGfx//fXXzeWXX75eMD0U/H/jjTfM7373u+7PEehWxo8fb6ZNm5YF+bX0/l133WWeeOIJM2jQoODKAf4xtLKAVhjQ+VJWKnBt9DmAI488MvvUgFYb+Oyzz4w+hXDHHXf0GMigVQgmTZqUIM8uCCCAAAIIIIAAAggggAACCCCQIkDwP0WJfRBAAAEEEEAAAQQQQAABBPq9QKuC/wrWK5gfWj7fD/5rpr8+DfDXv/61+/lst912WeB+yJAh3f+m/bSSgFYI0N/0yQJ3mz9/vrnqqqu6Vw4YN26cOf3007PgfUrw/7XXXjPXXHONmTJlitl3333NBhts0OP4+oSBPpnwt7/9rfvftd9JJ53U79MVAAgggAACCCCAAAIIIIAAAgjUJUDwvy5JjoMAAggggAACCCCAAAIIINCnBVoR/FeQ/MYbbzRPPfVU0NIP/q9cudJcdNFFZsmSJd37f/vb3zZf//rXSz2L2bNnm9tuu637N25gPiX4n3Kyq6++2sybN69717322stMnz495afsgwACCCCAAAIIIIAAAggggAACCQIE/xOQ2AUBBBBAAAEEEEAAAQQQQAABP/i/6aabmrPPPtuMGjWqB869995r7r777u5/Gzt2rDnjjDOyJfS1FQXT77//fvPnP/+5ewb+6NGjzYcffmgU5NfmB//feustc8kll5iurq7s75qpr3PtvPPOpR7Y7bffbh566KHu3xx99NHmG9/4RvR6/ZNo1QJ9XuDZZ5/Nrlv/X6sOhDaC/6UeETsjgAACCCCAAAIIIIAAAgggEBUg+B8lYgcEEEAAAQQQQAABBBBAAAEEjPED7TLZY489zHHHHZctsf/JJ5+Yl19+OQv8uzPxU4P/m2++ubn88svN6tWrM+4tt9zSfO973zPXX399NmBAmx/8f+ONN7JPBOjcob+nPDd/Sf6BAwea0047zUyYMCH7ecrMfx1Dgx4eeOABs3bt2pTTGoL/SUzshAACCCCAAAIIIIAAAggggECyAMH/ZCp2RAABBBBAAAEEEEAAAQQQ6M8Cn332WRacX7BgQSmGlOD/tGnTzCOPPNI9aGDDDTc0J5xwQjYAoCi4X0fw3/90gAYhnHvuuWarrbbK7jMW/NfM/vvuu8/cc889ubP8Q2AE/0slI3ZGAAEEEEAAAQQQQAABBBBAICpA8D9KxA4IIIAAAggggAACCCCAAAII/F1As/+vuuqqbEn71C0W/Nds/pEjR5pFixZlhxwwYICZPHmyOeKII8ybb75ZOvh/5plnmh122CH18ow/gCB2vTrwqaeemq16oE0W//Vf/2WWL1/efc5x48aZqVOnZvellQS0XX311WbevHnd+xD8T35E7IgAAggggAACCCCAAAIIIIBAkgDB/yQmdkIAAQQQQAABBBBAAAEEEEDg7wJaYn/27NnmySefzALfWuZeAXvNmFfQW0vgz507t5srJZju2u60007ZsvuDBw9eLzDvL/v/wQcfmIsuusisWLGi+xDHHnusmTRpUvLj0nL9+lSB3Q477LAscG+32Mx/f/DA8OHDzY9//GMzbNiwHtdA8D/5kbAjAggggAACCCCAAAIIIIAAApUECP5XYuNHCCCAAAIIIIAAAggggAACCIQF/GB6meD/iBEjzI9+9KNsuX9tsWX99SmCK664wrzyyivdF6NZ/2eccUY2eMDdXn/9dXPLLbeYE088MZuRr02DBi6++GLz/vvvZ/9/0003NWeffbYZNWpU90/LBv+322677B50LLt1dXWZyy67zOga7Baa+f/iiy+aWbNmZZ8a0KcPDjzwwGwggl09gDSHAAIIIIAAAggggAACCCCAAAL5AgT/SR0IIIAAAggggAACCCCAAAII1ChQNfivYPfJJ5/cvZy+LikW/Nc+Tz31lLnhhhvMunXruu9i/PjxZtq0aUaDCRR410oFf/nLX7Ig+llnnWXGjBmTrWDwhz/8wTz33HPdv9t9993N9OnTewTbY8H/d999NxtAsGrVquw4WgXh61//ujnyyCPNRhttZN5+++3s+rSfu/nB/9BABg1g0ECC0aNH1/iEOBQCCCCAAAIIIIAAAggggAACfVOA4H/ffK7cFQIIIIAAAggggAACCCCAQC8JVAn+K2A+efJkc8QRR2TBc7ulBP8VxL/yyivNq6++Gr3jIUOGmHPOOcc8/fTT2WAAd9NM/TPPPNNsv/32Pf49FvzXZw60pP/zzz8fPb+7gx/8131odYBFixZ17+Z/5qDUCdgZAQQQQAABBBBAAAEEEEAAgX4mQPC/nz1wbhcBBBBAAAEEEEAAAQQQQKC5AlWC/7vttps55ZRT1lvePiX4r7tZvXq1+f3vf184AECz8I866igzadIkc80115h58+Z1QyjIfsIJJxjN/Pe3WPBf+y9btiwL3C9ZsiSIqwENu+yyi3nnnXfMypUrs31SZv7bwQr2MwXNfXIcHQEEEEAAAQQQQAABBBBAAIHOFiD439nPj6tHAAEEEEAAAQQQQAABBBBoM4HHH3/c3Hrrrebzzz/PZvHvvffeWWDdfrdey+MrUP7mm29mV77tttua0047zWy55Zbr3cl7772X7bt8+fLsb1tssUW2bP8222yz3r5r1641CxYsyGb0L168OFvuX+cfNmxY9imBQw45JPu9tjvuuCPbT8vqT5w40UyZMsUMHz48KOlfrwYKzJgxIwvmu5uW7X/ssceM7v+DDz4wuh4NONhhhx3MYYcdZkaNGmUuvfTS7Np0XQcffLA59thjexxj/vz5ZtasWdkAAX0G4cADDzRTp05db1BEmz1yLgcBBBBAAAEEEEAAAQQQQACBthAg+N8Wj4GLQAABBBBAAAEEEEAAAQQQQAABBBBAAAEEEEAAAQQQQAABBBBAoLoAwf/qdvwSAQQQQAABBBBAAAEEEEAAAQQQQAABBBBAAAEEEEAAAQQQQACBthAg+N8Wj4GLQAABBBBAAAEEEEAAAQQQQAABBBBAAAEEEEAAAQQQQAABBBBAoLoAwf/qdvwSAQQQQAABBBBAAAEEEEAAAQQQQAABBBBAAAEEEEAAAQQQQACBthAg+N8Wj4GLQAABBBBAAAEEEEAAAQQQQAABBBBAAAEEEEAAAQQQQAABBBBAoLoAwf/qdvwSAQQQQAABBBBAAAEEEEAAAQQQQAABBBBAAAEEEEAAAQQQQACBthAg+N8Wj4GLQAABBBBAAAEEEEAAAQQQQAABBBBAAAEEEEAAAQQQQAABBBBAoLoAwf/qdvwSAQQQQAABBBBAAAEEEEAAAQQQQAABBBBAAAEEEEAAAQQQQACBthAg+N8Wj4GLQAABBBBAAAEEEEAAAQQQQAABBBBAAAEEEEAAAQQQQAABBBBAoLoAwf/qdvwSAQQQQAABBBBAAAEEEEAAAQQQQAABBBBAAAEEEEAAAQQQQACBthAg+N8Wj4GLQAABBBBAAAEEEEAAAQQQQAABBBBAAAEEEEAAAQQQQAABBBBAoLoAwf/qdvwSAQQQQAABBBBAAAEEEEAAAQQQQAABBBBAAAEEEEAAAQQQQACBthAg+N8Wj4GLQAABBBBAAAEEEEAAAQQQQAABBBBAAAEEEEAAAQQQQAABBBBAoLoAwf/qdvwSAQQQQAABBBBAAAEEEEAAAQQQQAABBBBAAAEEEEAAAQQQQACBthAg+N8Wj4GLQAABBBBAAAEEEEAAAQQQQAABBBBAAAEEEEAAAQQQQAABBBBAoLoAwf/qdvwSAQQQQAABBBBAAAEEEEAAAQQQQAABBBBAAAEEEEAAAQQQQACBthAg+N8Wj4GLQAABBBBAAAEEEEAAAQQQQAABBBBAAAEEEEAAAQQQQAABBBBAoLoAwf/qdvwSAQQQQAABBBBAAAEEEEAAAQQQQAABBBBAAAEEEEAAAQQQQACBthAg+N8Wj4GLQAABBBBAAAEEEEAAAQQQQAABBBBAAAEEEEAAAQQQQAABBBBAoLoAwf/qdvwSAQQQQAABBBBAAAEEEEAAAQQQQAABBBBAAAEEEEAAAQQQQACBthAg+N8Wj4GLQAABBBBAAAEEEEAAAQQQQAABBBBAAAEEEEAAAQQQQAABBBBAoLoAwf/qdvwSAQQQQAABBBBAAAEEEEAAAQQQQAABBBBAAAEEEEAAAQQQQACBthAg+N8Wj4GLQAABBBBAAAEEEEAAAQQQQAABBBBAAAEEEEAAAQQQQAABBBBAoLoAwf/qdvwSAQQQQAABBBBAAAEEEEAAAQQQQAABBBBAAAEEEEAAAQQQQACBthAg+N8Wj4GLQAABBBBAAAEEEEAAAQQQQAABBBBAAAEEFl38PwAAIABJREFUEEAAAQQQQAABBBBAoLoAwf/qdvwSAQQQQAABBBBAAAEEEEAAAQQQQAABBBBAAAEEEEAAAQQQQACBthAg+N8Wj4GLQAABBBBAAAEEEEAAAQQQQAABBBBAAAEEEEAAAQQQQAABBBBAoLoAwf/qdvwSAQQQQAABBBBAAAEEEEAAAQQQQAABBBBAAAEEEEAAAQQQQACBthAg+N8Wj4GLQAABBBBAAAEEEEAAAQQQQAABBBBAAAEEEEAAAQQQQAABBBBAoLoAwf/qdvwSAQQQQAABBBBAAAEEEEAAAQQQQAABBBBAAAEEEEAAAQQQQACBthAg+N8Wj4GLQAABBBBAAAEEEEAAAQQQQAABBBBAAAEEEEAAAQQQQAABBBBAoLpAxwX/f/GLX5if/OQnPe549uzZ5uCDD+7xb1dffbU55ZRTgjKh/asT8ksEEEAAAQQQQAABBBBAAAEEEEAAAQQQQAABBBBAAAEEEEAAAQR6V6Cjgv8K6D/88MPmN7/5jRk8eLDp6uoy559/vrn44ouNH9C3wX8C/b2bwDg7AggggAACCCCAAAIIIIAAAggggAACCCCAAAIIIIAAAggggEDzBToq+B/ieOmll8yJJ55oDjjggO5BAdqP4H/zEw9nQAABBBBAAAEEEEAAAQQQQAABBBBAAAEEEEAAAQQQQAABBBBoD4GOD/4vXbrUTJ8+3YwdO5bgf3ukKa4CAQQQQAABBBBAAAEEEEAAAQQQQAABBBBAAAEEEEAAAQQQQKDFAgT/WwzO6RBAAAEEEEAAAQQQQAABBBBAAAEEEEAAAQQQQAABBBBAAAEEEKhboOOD/3PmzDGTJk0yM2fOzFYAsJtd9t8Hmz17tjn44INLO65du9asWbOm9O/4AQIIIIAAAggggAACCCCAAAIIIIAAAggggAACCCCAAAIIIIBA/xEYNGiQ2WCDDVp+wx0d/LdL/ktNwf4RI0YUAv7iF78wP/nJT9YbKJCi/tFHH5kFCxak7Mo+CCCAAAIIIIAAAggggAACCCCAAAIIIIAAAggggAACCCCAAAL9VGD8+PFm6NChLb/7jg7+22B+6mz+rq4uc/7555tFixYlDRZwn4Z+u2TJkpY/IE6IAAIIIIAAAggggAACCCCAAAIIIIAAAggggAACCCCAAAIIINA5AiNHjjQbb7xxyy+4Y4P/VWfx63ezZs0y119/vdGICzYEEEAAAQQQQAABBBBAAAEEEEAAAQQQQAABBBBAAAEEEEAAAQQ6XaAjg/9a4v+UU04xP//5z82//uu/lnoGBP9LcbEzAggggAACCCCAAAIIIIAAAggggAACCCCAAAIIIIAAAggggEAHCHRc8H/OnDlm0qRJlQL/S5cuNdOnTzdjx441v/nNb8zgwYM74BFxiQgggAACCCCAAAIIIIAAAggggAACCCCAAAIIIIAAAggggAACCBQLdFTw3wb+zznnnMLg/UsvvWR++tOfmv/8z/80I0aMyAS6urrM+eefbx577DGW/OetQAABBBBAAAEEEEAAAQQQQAABBBBAAAEEEEAAAQQQQAABBBDoUwIdE/y3wfuLL7449wHMnDkzm9mvTcv7/+QnP+mxb2zQQJ96stwMAggggAACCCCAAAIIIIAAAggggAACCCCAAAIIIIAAAggggEC/EeiY4H+/eSLcKAIIIIAAAggggAACCCCAAAIIIIAAAggggAACCCCAAAIIIIAAAiUFCP6XBGN3BBBAAAEEEEAAAQQQQAABBBBAAAEEEEAAAQQQQAABBBBAAAEE2k2A4H+7PRGuBwEEEEAAAQQQQAABBBBAAAEEEEAAAQQQQAABBBBAAAEEEEAAgZICBP9LgrE7AggggAACCCCAAAIIIIAAAggggAACCCCAAAIIIIAAAggggAAC7SZA8L/dngjXgwACCCCAAAIIIIAAAggggAACCCCAAAIIIIAAAggggAACCCCAQEkBgv8lwdgdAQQQQAABBBBAAAEEEEAAAQQQQAABBBBAAAEEEEAAAQQQQACBdhMg+N9uT4TrQQABBBBAAAEEEEAAAQQQQAABBBBAAAEEEEAAAQQQQAABBBBAoKQAwf+SYOyOAAIIIIAAAggggAACCCCAAAIIIIAAAggggAACCCCAAAIIIIBAuwkQ/G+3J8L1IIAAAggggAACCCCAAAIIIIAAAggggAACCCCAAAIIIIAAAgggUFKA4H9JMHZHAAEEEEAAAQQQQAABBBBAAAEEEEAAAQQQQAABBBBAAAEEEECg3QQI/rfbE+F6EEAAAQQQQAABBBBAAAEEEEAAAQQQQAABBBBAAAEEEEAAAQQQKClA8L8kGLsjgAACCCCAAAIIIIAAAggggAACCCCAAAIIIIAAAggggAACCCDQbgIE/9vtiXA9CCCAAAIIIIAAAggggAACCCCAAAIIIIAAAggg0K8FVqz+zFx29yvmyVeWmpVdn5kBAwaYL22xsZl24Bhz9P6jzYAcnY9WrTH3zH3H3PHEW+bkw3Y0k/cZleT41gerzZX3LjDzFi4zaz5fawZuMMDsvO1m5oxvjjMTtt8i6RjshAACCCDQ+wIE/3v/GXAFCCCAAAIIIIAAAggggAACCCCAAAIIIIAAAggggEAmsHjpavPv1z1r3l662my52cZmp5FDTdeaL8wri1eYz75YZ7791dHmjCnjugcAKFj/yAtLzJ8ef8sseOdjs27duuw45x0zISn4/+xry82vb5pvNOBgh62HmK2HbZL9b51P2zlTx5tv7ps2iIBHiAACCCDQuwIE/3vXn7MjgAACCCCAAAIIIIAAAggggAACCCCAAAIIIIAAApmAwva/njXfzPnbEjN1/+2ymfeaha/t6QVLzX/Mmm8GDDDmJz/Yy4wf/fcZ+Zf++RXzx8ffzPb78phhZunHn2YDB1KC/5+s+cL87Jp55uW3PjIzjtzZHHvAmO5BBU+9stT8Pzc+b0ZuOdj8csY+ZujgjXhKCCCAAAJtLkDwv80fEJeHAAIIIIAAAggggAACCCCAAAIIIIAAAggggAAC/UPggxWfmH+6/Gnz+Rdrzb+ftq8ZNWLT7hvXwICfzXzGPLNwWY/A/l1PLc4C9ofuMdJsMmig+dnVz5i5r/bcJ0/v3eVd5h8ve8psusmG2fmGDx3UvevHXZ+Zf77yabNi1WfmV2d8xYwcPrh/PATuEgEEEOhgAYL/HfzwuHQEEEAAAQQQQAABBBBAAAEEEEAAAQQQQAABBBDoOwIfrlpjrrxngdls043MDw7bKQvmu5tm4j/ywvvm/zh2gjl8r22DN14m+P/F2nVm6YpPs1UDttx84+5Z/zrwex92mX+5cm52jv/1w33NVptv0neguRMEEECgjwoQ/O+jD5bbQgABBBBAAAEEEEAAAQQQQAABBBBAAAEEEEAAgb4j8NGqNeafr5xrVqxeY35+6j5m7DZDgzdXJvgfOoBWGFj4zsfmkrteNq8sXmHOnDLOTN1/dN+B5E4QQACBPixA8L8PP1xuDQEEEEAAAQQQQAABBBBAAAEEEEAAAQQQQAABBPqGwM2PvGGuuu9Vc8ReI815x07sMUvfvcOqwf9nXl1mfnXDc+aTz77IDjdkkw3NWUftag7bc2TuufqGLHeBAAII9B0Bgv9951lyJwgggAACCCCAAAIIIIAAAggggAACCCCAAAIIINAHBZ5esNT8x6z5ZvjQQebnM/YxIzbbOPcuqwb/X1+y0tzw0CLz2RdrzZIPPzGvL1llttp8Y/M/jt/NjB+9RR9U5ZYQQACBvidA8L/vPVPuCAEEEEAAAQQQQAABBBBAAAEEEEAAAQQQQAABBPqIwLOvLTe/vmm++ezztVkgft9dRhTeWdXgv3/QO554y1z651fM9l8aYn45Yx8zdPBGfUSU20AAAQT6rgDB/777bLkzBBBAAAEEEEAAAQQQQAABBBBAAAEEEEAAAQQQ6GCBN5asMj+75hnT9ekX5vzvftnsv+tW0bupK/ivFQB+OvMZs/Cdj83/fdKeZo+xw6PnZgcEEEAAgd4VIPjfu/6cHQEEEEAAAQQQQAABBBBAAAEEEEAAAQQQQAABBBBYT+C95V3mf17/nHln2Wrzw2+OM0fvt12SUpng/5rP15rlKz81G2800AwbMmi94+tYWnng/zxuN3Pwl7dOOj87IYAAAgj0ngDB/96z58wIIIAAAggggAACCCCAAAIIIIAAAggggAACCCCAwHoCH61aY3529Tzz+pKV5swp48zU/UcnK5UJ/j+3aLn5n9c9my3t//NT9zGbDBrYfR5m/ieTsyMCCCDQNgIE/9vmUXAhCCCAAAIIIIAAAggggAACCCCAAAIIIIAAAggg0N8FutZ8YX5903wzd8FS892DdjDTD9/JDCiBUhT892f6a5DBP1851yz5sMucPXW8OXLvbbvP9PiL75vf3Pw3M3LLweaXM/YxQwdvVOIq2BUBBBBAoDcECP73hjrnRAABBBBAAAEEEEAAAQQQQAABBBBAAAEEEEAAAQQ8Ac22/49Z840C71sMGWR23W5zMyAQ+R+y8YbmtMm75C7VP/fVZea8YyaYyfuM6nGGZ15dZn51w3Nm4pgtzL9N3zv721+efddc9KeXzKefrzU7bD3EbD1sE7Ni9WfmlcUrss8B/I/jdzP77jKCZ4UAAggg0AECBP874CFxiQgggAACCCCAAAIIIIAAAggggAACCCCAAAIIIND3BVZ2fWb+5aq5ZtF7KwtvdtiQQeZXZ3zFjBw+eL39imb+h4L/OsDCdz82M+9faJ5ftNxodYBBG25g9tppS3PakbuY0Vtt2vfhuUMEEECgjwgQ/O8jD5LbQAABBBBAAAEEEEAAAQQQQAABBBBAAAEEEEAAAQSKBO58crG5+I6XzEmH7pj9hw0BBBBAoG8JEPzvW8+Tu0EAAQQQQAABBBBAAAEEEEAAAQQQQAABBBBAAAEE1hPQjP6fXzPPvLFkZbbk/87bboYSAggggEAfEyD438ceKLeDAAIIIIAAAggggAACCCCAAAIIIIAAAggggAACCPgC73/0ifn/bnvBHDDhS2bq/qMBQgABBBDogwIE//vgQ+WWEEAAAQQQQAABBBBAAAEEEEAAAQQQQAABBBBAAAEEEEAAAQT6lwDB//71vLlbBBBAAAEEEEAAAQQQQAABBBBAAAEEEEAAAQQQQAABBBBAAIE+KEDwvw8+VG4JAQQQQAABBBBAAAEEEEAAAQQQQAABBBBAAAEEEEAAAQQQQKB/CRD871/Pm7tFAAEEEEAAAQQQQAABBBBAAAEEEEAAAQQQQAABBBBAAAEEEOiDAgT/++BD5ZYQQAABBBBAAAEEEEAAAQQQQAABBBBAAAEEEEAAAQQQQAABBPqXAMH//vW8uVsEEEAAAQQQQAABBBBAAAEEEEAAAQQQQAABBBBAAAEEEEAAgT4oQPC/Dz5UbgkBBBBAAAEEEEAAAQQQQAABBBBAAAEEEEAAAQQQQAABBBBAoH8JEPzvX8+bu0UAAQQQQAABBBBAAAEEEEAAAQQQQAABBBBAAAEEEEAAAQQQ6IMCBP/74EPllhBAAAEEEEAAAQQQQAABBBBAAAEEEEAAAQQQQAABBBBAAAEE+pcAwf/+9by5WwQQQAABBBBAoBaBdcaYN5asNLNmv25eWrzC/OyUvc3I4YPXO7b2u++Zd8ys2YvMu8s/yf6+3YhNzamH72S+NuFL0WtZ2fWZ+Zer5ppF760M7jt2m6HmlzP2MUMHbxQ9FjsggAACCCCAAAIIIIAAAggggAACCCCAAAJ9WYDgf19+utwbAggggAACCCBQs8DSjz819zz9trn76bfNso8/zY4+bMgg86szvrJe8F+B/8v+/Iq5/a9vmUEbbmB23W5zs3bdOvPK4hXmi7XrzJlTxpmp+48uvML3Puwy/3T50+ajVWvMkE02NAMGDOix/w5bDzH/eMIeZtONN6z5TjkcAggggAACCCCAAAIIIIAAAggggAACCCDQWQIE/zvreXG1CCCAAAIIIIBArwm4s/CHbrKhmThmmJn/+odZYD8U/H/hzY/Mv187z2w8aKD5tx/sbcZsPSS79qcXLDX/MWu+GTxooPnZqXub0Vv9/d9D2+Klq80/Xf6U2f5LQ8xPT9nbbDRwg167f06MAAIIIIAAAggggAACCCCAAAIIIIAAAgi0swDB/3Z+OlwbAggggAACCCDQRgKrP/3c3DTndbPPziPMhO23MO9/9In5x8ueyq4wFPy/7sHXjP7zvUljzSmH79TjTi68/cVs9YDTJ+9iph04Jvcun3l1mfnVDc+Z3Xccbv7lpD3bSINLQQABBBBAAAEEEEAAAQQQQAABBBBAAAEE2kuA4H97PQ+uBgEEEEAAAQQQ6BiBd5d3FQb/f3nds2beq8vM/3X8buaACV/qcV8PPf+e+X9v+ZvZZ5cRhUF9u58+D6DPBLAhgAACCCCAAAIIIIAAAggggAACCCCAAAIIhAUI/pMyEEAAAQQQQAABBCoJxIL/P7v6GfP8og+DwX87o18rCPzbKXubATlXcM/ct80Ff3zR7D52uHl3WZdZ+vGnZoMBJvsMwLlTx2crELAhgAACCCCAAAIIIIAAAggggAACCCCAAAIIGEPwn1SAAAIIIIAAAgggUEkgFvy/4p4F5pZH3wgu+//Yi++bX///7J0JeJXVtff/Scg8D0AgEMYQwpSEQXGoYxG1SrWoZRIr7e3trba9flo/rRBkql6r9bu32l7bOoCAiqAWUUTqjAoICQFiIAQMGSCEzPOc71nbvjHDyZnfw3vO+e/n4fEx2cPav7XPm/Pu/95rbctBQlwI1i5NR1iwv0kbnt91Am/vK4KPjw9CA/3g5+eLlrYONLd2ICRwEB6YPxnTx8faZT8bkQAJkAAJkAAJkAAJkAAJkAAJkAAJkAAJkAAJkIAnEaD470ne5FxIgARIgARIgARIwIUELIn/uYXVWPPKYQQH+mHlojQkDglV1p2rasLvXzuC02X1SBsbY/bm//HiGnyUXYpLJw3BtDHRqn1HZxdeeP8E3v2qBOOHhWP10nQEB/i5cOYcigRIgARIgARIgARIgARIgARIgARIgARIgARIgASMR4Div/F8QotIgARIgARIgARIwC0IWBL/uwC8sOsEduwvRpC/rwrR397RhbySWvj4AG3tnUrQX7k4zeb51jS04pH1WaiobcbvFkzD1NHfHgxgIQESIAESIAESIAESIAESIAESIAESIAESIAESIAFvJUDx31s9z3mTAAmQAAmQAAmQgIMELIn/0r3c0t+6pwDv7C9GbWObCtX//fRhSBwcir+8cxxzZyTg5zdMsMuSVZsOIetkJe65eSLmpA+3qw82IgESIAESIAESIAESIAESIAESIAESIAESIAESIAFPIUDx31M8yXmQAAmQAAmQAAmQgIsJWCP+D2TS87skbH8xfnPLJFwxZajJaq3tnaiqb0Ggvx+iQgP61aH472KHczgSIAESIAESIAESIAESIAESIAESIAESIAESIAFDE6D4b2j30DgSIAESIAESIAESMC4Be8X/wrIGrNp8CH6+Pli7dDqGRAWZnOS56iY8/GImIkL8sXZpOsKC/bvrNbV2IGNDForLGxj237hLhJaRAAmQAAmQAAmQAAmQAAmQAAmQAAmQAAmQAAm4kADFfxfC5lAkQAIkQAIkQAIk4EkE7BH/T56tw1Nv5OBcVRN+Mmc8br54ZDeS5tYOVDe0IixokBL62zo6sWZzNnJOV+Onc5Nw46wR3XUlaoBEDxgbH47VS9MRHODnSWg5FxIgARIgARIgARIgARIgARIgARLwWgJdAArL6rFtz2kcL6nFqiVpiI8O7sdD6u3NPY9NH51CSUUjurq61H7CzKRYLLsuSV0mMFccbe+1DuLESYAEDE2A4r+h3UPjSIAESIAESIAESMC4BKwV/z/MPovPjp5Dwbl6VDe0qQnNmz1Sif8+Paa3O+sMnn37mDoQIGK/FC1KQGVdK0YNCVVRAsqqm3G6rEEJ/g/Mn4zp42ONC4mWkQAJkAAJkAAJkAAJkAAJkAAJkIAdBGob23D0dBWaWjrsaO3cJr6+PhgXH47EIaHO7bhPbxV1LdideQbvZ55BZV2L+q2kAXx82QyT4v/6f57EW18WwtcHSEqIUJcJTpXWq7ZyWWDl4lREmkgjqA3raHtdYbBzEiABErCTAMV/O8GxGQmQAAmQAAmQAAl4OwFrxX+5ob9jfzHCgwchZWQk5l8+GhMSIvrhMyX+S6Xi8kas/2c+jhRUQaIDBAzyxZj4MPzs+glIGt6/H2/3C+dPAiRAAiRAAiRAAiRAAiRAAiTg3gQk2t3f3stDl1xNN1D5fvpw3HvzRF0sqm9qw/INWerigIj4KYlRKhKg7AGYEv8lVeDy9VloaG7vdTFA0gT+YetRZOZXYMGVY9Q/U8XR9rpAYKckQAIk4AQCFP+dAJFdkAAJkAAJkAAJkAAJOE7grzvzsOtgCX5zyyRcMWWo4x2yBxIgARIgARIgARIgARIgARIgARJwMwKny+rxm//db1irJZy+RPNzdmlsaccbn59G+rhYTBwZifM1zXjohYNqGFPi/6GTlXh8yxGMGx6OR5ekwd/Pt9sk7XJB+rgYrFycZtJUR9s7e/7sjwRIgAScRYDiv7NIsh8SIAESIAESIAESIAG7CUhov4wNWar96qXpiA0PtLsvNiQBEiABEiABEiABEiABEiABEiABdyUgee5f/vCkYc2XiH6P3T1Dd/ssRRuUCAErNmQhNiIQa5emIyzYv9smSQXw0u78XmkF+xrsaHvdAXAAEiABErCTAMV/O8GxGQmQAAmQAAmQAAmQgPMIyEv3n7bnYvHVYzF9fKzzOmZPTiPQ0dmFY0U12LqnAHVNbXh0cVqvzRVtIAmxuG1PgcrRKDkqfXx8MDgyEPNmJ+KGmQnwk2SMNpTcohqseyUb9c3tuOfmiZiTPtyG1qxKAiRAAiRAAiRAAiRAAiRAAu5F4M87jqn3KaOWmPBAvHDfZbqbZ0n8l4wIT23Lwedfl+Ha1Hj85LokBAf44cCJCgjDQX4+WLkoDYlDQk3a6mh73QFwABIgARKwkwDFfzvBsRkJkAAJkAAJkAAJkAAJeAOB4vIG7PyqBJ8cKVUCvJTRQ8P63ayQn0uOxlWbs3GipFblaExKiEB7RxfySmrR2t6Jmy4agWVzk2Ct/C9tVm/OxtGCKjUuxX9vWHGcIwmQAAmQAAmQAAmQAAl4N4G/7zqBHfuKDAvB18cHb6y4Wnf7LIn/YoC8M77w/gm8f/AMOrtEzv+2DI4MwoO3T0HS8AizdjraXncIHIAESIAE7CBA8d8OaGxCAiRAAiRAAiRAAiRAAt5AQNtsqW5ohdzuGBMfhsOnqpAQF2JS/P/ocCme2Z6LUUPCsHJxKiJDAxSmk2frsO7Vw2hp60DGolQkj4i0Ct/b+4pUqEbZw5GNHIr/VmFjJRIgARIgARIgARIgARIgATcmYHTxX9C+lXGN7oStEf+zTlbiqW1H1SEAOXwuN/9Pldajqr4Vc2cMx7LrkhAwyHdAWx1trzsEDkACJEACdhCg+G8HNDYhARIgARIgARIgARIgAW8gUFHXgu17i3BNajwSh4Qh+2QlHt9yBPExwSbF/+d3nYAI9j+ZMx63XJLYC9GqTYcgGyvWCviny+qxalM2osMC1GaNhP+3tq03+IZzJAESIAESIAESIAESIAES8EwCRhf/46OD8b+/ukR3+JbE/7LqZizfkKmizT2yYBrGDQtXNslBgCe3HcVXeRVYeu043Hpp73dTzXBH2+sOgAOQAAmQgJ0EKP7bCY7NSIAESIAESIAESIAESMDbCByyIP6/9WWhuql/88Uj8dO5Sd142jo68ejGQzh5pg4P3TEVaeNizKKT+k9uy1GHDX572xTs2F9k08EBb/ML50sCJEACJEACJEACJEACJOA5BCj+f+tLS+K/9v55Teow/PqHKb0WQMG5eqzYkIXYiECTB9elsqPtPWfFcSYkQAKeRoDiv6d5lPMhARIgARIgARIgARIgAZ0IWBL/tZsT9U3t+Nn1Sbhyajza2jvx6iffqIgAM5Ji8cD8KWbDLorp72eewXPvHsf1MxPws+snYLWNUQN0mj67JQESIAESIAESIAESIAESIAHdCVD8/xaxJfFfizxnKkKcpbbSv6PtdV8IHIAESIAE7CRA8d9OcGxGAiRAAiRAAiRAAiRAAt5GwJL4LzzOVTXhia1HcfJsXS88FyfH4Vc/nISwoEFmsWkHCPz9fLF6aTpiwwNha8oAb/ML50sCJEACJEACJEACJEACJOA5BCj+f+tLSwK+HDKXf30jz0lb7eZ/eIg/1t01XaWT61scbe85K44zIQES8DQCFP89zaOcDwmQAAmQAAmQAAmQAAnoRMCS+N8FqLD/2/cWITLEH+OHh6OlrRN5JbXw9/PBL36QjMsnDx3QOmn/7PZcfHS4VIVtlMgBUij+6+RQdksCJEACJEACJEACJEACJGA4AhT/v3WJJfE/t7Aaa145jOBAP6xclIbEIaGqXUdnF/72Xh7eO1Ci3j/vnz8ZPgCaWztQ3dCqDqSHBfvD1vaGWyg0iARIgAQGIEDxn0uDBEiABEiABEiABEiABEjAKgKWxP9PjpTif/6Ri9SxMfjtbVMQHOCn+i0sa8CqzYdUCoCVi9Mwbli4yfG+zD2Pp9/MQfp4SQ8wGXL7XwrFf6vcw0okQAIkQAIkQAIkQAIkQAIeQIDi/7dOtCT+y+HxF3adwI79xSq13ISECHUQoOh8A0qrmjE4MhDLF6R2HwrYnXUGz759rDtSgK3tPWBpcQokYAgCckDnWFENtu4pQF1TGx5dnKYO5GilvqkNyzdkqQge5kqQvx8eumMq0sbFmKwmn/EPDp3Ftj0F6pkgJSE2BHdeMxYXTxycOhO6AAAgAElEQVRsCBZ6GeF24v+aNWuQkZHRi8eePXtw2WWX9WNUUVGBxYsXY9euXd2/27hxo/oZCwmQAAmQAAmQAAmQAAmQgG0EzIn/bR2deHTjIeQV16qbFbP7vEi99WWhigpgKiSjWFHT0IqMlw+pF7+Vi1MxakhYt3EU/23zE2uTAAmQAAmQAAmQAAmQAAm4LwGK/9/6zpL4L3VE3Nubex6bPjqFkopGdHV1KRFxZlIsll2XhIiQ7wTFvuK/re3dd0XRchIwBoHi8gbs/KoEcnGkvrldGTV6aBjWLk3vJf5LlI7NH59SzwBTpb3j28MDg/x8sPrOdNVH32LqcE9nVxdOlNSq6CA/nZuEG2eNMAYYHaxwK/F/06ZN+Oyzz/D0008jODgYTU1NuO+++/Dcc8+h7wGA48eP48c//jHmz5+PFStWKHSff/45Lr/8cqxevbr7ZzowZZckQAIkQAIkQAIkQAIk4JEEzIn/2sns6vpWPL5sBuKjg3sx0DZa0sfFqNv/fcuWzwrwysffqM0aS+WemydiTvpwS9X4exIgARIgARIgARIgARIgARJwOwIU//Vx2V935mHXwRL85pZJuGLKwOno9BmdvZKAdxPQDvNI6o2Y8ECMiQ/D4VNVSIgL6Sf+WyJ1IK8cT2w9iqumxeOXN000WT23qAbrXslGYEDvtCCZ+RV4cluOilS56s40jIj7Nl2IpxW3Ev9NwddE/tmzZ3cfCpB6EiFAxH45MBAbG9vdVH6+bds2vPbaa0hOTvY0f3I+JEACJEACJEACJEACJKAbAXPiv5zMzng5S4X4NxV2Tbv5f03qMPz6hyn9bPww+yz2Hjtv0nY5mV1V36rSBcRGBOKmi0Zi2pho3ebJjkmABEiABEiABEiABEiABEjgQhGg+O988hV1LcjYkKU6Xr00HbHhgc4fhD2SAAkMSEA+g9v3FuGa1HgkDglD9slKPL7lCOJjgm0S/yXq5JrN2cg/U4cVC6chJTHK5JivfvIN5N9tl4/GkmvG9qrz5x3H8H7mGfxkznjcckmiR3rN7cV/LbT/6NGju8V/U7f+Ne9pt/8Z/t8j1zMnRQIkQAIkQAIkQAIkoCMBc+K/DLvxw1MqZ9tFyXF4YP4UlXdRSmVdCx7ddAgl5Y1K+L9yarz6uZz4bmnrQHRYYHddU+Yz7L+OTmXXJEACJEACJEACJEACJEAChiJA8d/57pDc4X/anovFV4/F9PHfXRZ1/kjskQRIwBoClvaXBuojt7Aaa145jPHDw7FiUSr8/b7dd+pb1r56WB0wMJWW8tOj5/Dfb32N9PGxWL5gmjXmul0djxT/zQn85g4GuJ33aDAJkAAJkAAJkAAJkAAJuJCApZezmoZWrNqUjVOldSqM29j4MJVLTW7uN7R0qEMB9/9ocrfQL6J+bmGNyUgBPadF8d+FTuZQJEACJEACJEACJEACJEACF5QAxf8Lip+DkwAJuICApf0lUyZIksintuVg//HzuO/WybgkZfCAlso+0tGCapPivzb2xJGRWLkkDT4umK+rh3B78d+U0K/9bM+ePbjssst6MaX47+olxvFIgARIgARIgARIgAQ8hYA1L2dNrR3YtqdAhVCrbWyDj48PBkcGYt7sRNwwMwF+vt+9VlH895SVwXmQAAmQAAmQAAmQAAmQAAk4iwDFf2eRZD8kQAJGJWDN/lJf2yWCh6SbHBoVrNJ3BAf4DTi9l3bnQ9JPmgr7Lykn5RBBQlyITSkHjMrSlF1uLf5rIf9lYps2bUJs7LfhWvQQ/7u6uiD/WEiABEiABEiABEiABEjAmwiIeC//Birad2RzdUy1rWtqwyPrM9HU0oHH7p6OuIggVU373m3NuPx+7k0rkXMlARIgARIgARIgARIgAe8g8Pz7+Xhnf7FhJxsfHYw/33OxYe3ra5j2rir/1d4h+S7pNu6joR5EoOc+jynx35QO27PNn3ccw+6ss7h7znjMmz2y1x6S/E/Pulp6gOBAP6xclIbEIaGq/rmqJvz+tSM4XVaPtLEx3Tf/9dKALe1t6eVetxb/16xZg4yMDPS94a9H2P+amhrk5+fr5Qf2SwIkQAIkQAIkQAIkQAKGJODn54eEhAR10NbXt3cutZaWFpw9exZyKDcqKgpDhw5FaGjogIcF5GVK23j5Mvc8nn4zB1dMGYp75qWoMGvynbuoqAjSb2RkpBo3ODi4Fxfpo7q6GiUlJaoeCwmQgOME5HMun3H53AUGBqK9vR2VlZXqsyaf64iICEgda0pbW5tqe+7cuX7VZQzpS8YYNGiQ2nxtbW1FU1OTGqu+vt6aIViHBEiABEiABEiABDyawK6vm7H/G+O+60SH+OLeq8M92gecHAmQgPMJyL7RyJEjERAQAFPiv+wJFRYWqndEKXFxcWpfSN4dz1U3Yfn6LJVGUm79x4YHqj2h4uJi9S4pJTw8HImJiQgKCoJc5X5h1wns2F+MIH9fSIj/9o4u5JXUQu63tLV3YtqYaKxcnKbeS8vLy9XYzi7JyckICwtzdrcW+3Nb8V8T/jdu3IjFixf3mqg14v9vf/vbfu3M0WpsbMSZM2csAmUFEiABEiABEiABEiABEvBEAiIKyouUvHRJaW5uVmK9iHY9i7zUSD15mZPDAtrpaXkpk/8XMV8OAMhNlj1fl+Gh26cgMjQAnZ2dqKqqUv+0In3Iy6HWpqOjQ4mDMq7UZyEBEnCMgHxe5Z98xvqK+/IZEyFfPoe2RvaQz6pswGifZ+k/Ojq6+7NsymoZr6GhQR0ckHFZSIAESIAESIAESMBbCfzjYBU+O15n2OnHhg3Cw/OGG9Y+GkYCJGBMAnJZZPDgwWpfyZT4L++D58+fV4fRpY6I/5pwvvHDU9i6p6A7jL/sNcn+kIj28v4pRfacYmJi1KF2eYft6OxSbWT/SdJShgQOwvfThyFxcCj+8s5xzJ2RgJ/fMEHtW8n7q1xscXYxdanF2WOY6s8txX8J8b9kyRKsXr0aK1as6Dev48eP48c//jHmz5/f7/fmUgK4AjjHIAESIAESIAESIAESIAESIAESIAESIAESIAESIAESIAESIAFTBP4ut1X3FRkWjoT9/99fXWJY+2gYCZCA8QmYEv8HsrqmoRWPrM9CbWMrVt+ZjtFDHbtJ//yuE3j3q2L85pZJKhqlJxa3E/818X4g4V+cJLeP7rvvPhQUFEAOCkhoQa1IxADpo+/PPdG5nBMJkAAJkAAJkAAJkAAJkAAJkAAJWCIgNyKOFdWoWxF1TW14dHEawoL9u5tpGzPNbd/eqBioyCbM2qXpvdr2rCu3LV54/wQOnKhAfVObuo0xODIQt1ySiBtmjVDpP1hIgARIgARIgARIwNsJUPz39hXA+ZOA5xOwRfzfvrcIL+7Ox2WThuD++ZMdem8sLGvAqs2H4Ofrg7VLp2NIVJBHwnYr8V8T/v/93/8dTz/9dL/8nz09ZOqQgLl0AB7pXU6KBEiABEiABEiABEiABEiABEiABAYgUFzegJ1fleCTI6Wob25XtUwJ+KfL6rHl0wK0dZhOt1HT0IYTJbWYMjoKKxalwt/Pt9+IJRWNWPfqYZypaERMeCDGxoehqbVDtWvr6MJNF43AsrlJDm3k0NEkQAIkQAIkQAIk4AkEKP57ghc5BxIgAXMErBX/5Z0xY0MW5H1yxcJpSEmMMtltdUMrWto6EB0WiIBB/d9HpdHJs3V46o0cnKtqwk/mjMfNF4/0WCe5jfiv3eZ/7rnnBnTGxo0bsXjx4u7fa+H/s7Oz1c9SU1Px2muvITk52WMdyomRAAmQAAmQAAmQAAnoR6C5tUOJZHLqeEZSLJZdl9RrsN1ZZ/Ds28csGpA+LgYrF6dZrCehzXZnnVXhyBZeNQZz0plX0SI0ViABErCKQGlVEx564SBkk0TE+DHxYTh8qgoJcSFmb++b6vzPO47h48OlePC2KZg5Ia5flS4AT23Lwedfl+HGWQnq2Sk3LaRk5lfgyW058PEBMhalInlEpFX2sxIJkAAJkAAJkAAJeCoBiv+e6lnOiwRIQCNgrfj/0eFSPLM9F5NHDXzQXPpctekQcgtr8NAdU5E2LqYb9IfZZ/HZ0XMoOFeP6oY29fN5s0cq8d+TI8+5jfjPjwQJkAAJkAAJkAAJkIBxCEiIaCMUTTzS0xaZq7yU7NhfhMPfVEGbu5wQ/unc3uK//F7qDVTKqpvVC8d104fjlzdNNFmttb0TX+SW4Z19xcg/W4eurm9Z33PzRIr/ejqafZOAlxGoqGtRB5muSY1H4pAwZJ+sxONbjiA+Jtgm8V+eaRkvZ2FoVDBWL01HcIBfP5Lltc14+MVMtHd0Yt1d0zE8NqS7jjzhVm08hEOnKvmc87I1yOmSAAmQAAmQAAmYJkDxnyuDBEjA0wlYI/7L/tjqzdnILazGr3+Ygiunxg+IZSDx//ldJ7BjfzHCgwchZWQk5l8+GhMSIjwdLyj+e7yLOUESIAESIAESIAEScB6BnV8VY+eBEhSeb3Bepw70FBHij8snD8Xd1403GWbaga67m2q3+SU3tYSp9vX1UWGqTYn/5saTcNlrNmcr8X/1nekqtLapIi8mb+8rUrdiJyVGQQQ6CZNN8d8Z3mQfJEACAxGwZvPFVNuNH57Cts9P4+4549UNClNFogus352P8BB/LLpqLIL6HBD4w9aj+CL3PH41byKuSR1GJ5EACZAACZAACZCAVxOg+O/V7ufkSYAEbCRQ19SGR9ZnoqmlA4/dPR1xEUE29uB51Sn+e55POSMSIAESIAESIAES0IXAO/uL8bf38nTp29FOJQT/ioWpjnZjsv3BExX45lw95qQPQ2RoADRx3lbx/0BeOZ7YelSlC3jw9qkDhhd772CJ+p2caBaBTE4vZ53kjVhdnMtOSYAEugnYI/5LNJPlGzLV4Su59R8bHmgzUUlv8sj6LNQ2tpo9GGVzx2xAAiRAAiRAAiRAAm5KgOK/mzqOZpMACVwQAl/mnsfTb+bgiilDcc+8FI8O528tYIr/1pJiPRIgARIgARIgARLwcgK/fHavuoFu1PLET2e6JHSXPeK/hLV+4vUjkIMEA+XEHogrxX+jrjjaRQKeRcAe8V/SBry4Ox/zLxuFJdeMtQvIm18UYsMHJ3Ftajw3auwiyEYkQAIkQAIkQAKeRoDiv6d5lPMhARLQk4BcVtrzdRkeun2KurTDAob95yIgARIgARIgARIgARKwTKC5tQMLHv/EcsULWOPemyfi++nDdbfAHvE/t6gG617Jxuj4cGQsSkXAIF+r7aT4bzUqViQBEnCAgK3ivzNu7GfmV+DJbTmIDguwO3KAA1NmUxIgARIgARIgARIwJAGK/4Z0C40iARIgAbchwJv/buMqGkoCJEACJEACJEACF44Axf/v2Nsj/v95xzF8cOgs7p2XgqunxdvkSIr/NuFiZRIgATsJ2Cr+f3S4FM9sz1XPNHtCKx7+pgpPvZGDtvZOPDB/MqaPj7XTcjYjARIgARIgARIgAc8iQPHfs/zJ2ZAACZCAqwlQ/Hc1cY5HAiRAAiRAAiRAAm5IgOL/d06zVfwvOFePjJezEBESgHV3pdscgozivxt+YGgyCbghAVvE/6bWDmRsyEJJRSNWLJyGlMQom2ZcWNaAVZsPoamlA/fdOgmzJsTZ1N5ZlSV6we6ss3j3q2IsvGoM5piJHiPpWzJPVOAfewuRV1ILdAEP3TEVaeNiBjRHe35bsveemyeaHdtSe/6eBEiABEiABEjAswhQ/Pcsf3I2JEACJOBqAhT/XU2c45EACZAACZAACZCAGxKg+P+d02wV/zd+eArbPj+NpdeOw62XJtrsfYr/NiNjAxIgATsI2CL+H8grxxNbj2LiyEisWJQKfz/rU5mcq2rC7187grOVjbj7uiTcMDPBDmvtb9La3okvcsvwzr5i5J+tQ1eXyPqAOQG+vrkdf3wjB1knK1XdwZGBGDcsHAuuHINRQ8IGNGbLZwXIP1Nr8vcyrBwiaGppx4O3TcHMC3QAwn6SbEkCJEACJEACJKAXAYr/epFlvyRAAiTgHQQo/nuHnzlLEiABEiABEiABEnCIAMX/7/DZIv6fq27C8vVZqvHau9IxNCrYZj9Q/LcZGRuQAAnYQcBa8b+toxNrNmcj53Q1fv3DFFw51fpUJnLTftWmbJwuq8dP5ybhxlkj7LDUsSbaM9zP1weTEqNQUdeCMxWNA4r/cjTgqW052JNzTh12uPfmFIyIC3HMCABaVJjRQ8NsPkDh8ODsgARIgARIgARIwNAEKP4b2j0uMU7vCFXaJMxFqooKDcDjy2YgPtr2fQyXQOIgJEACAxKg+M/FQQIkQAIkQAIkQAIkYJEAxf/vENki/m/fW4QXd+djTvow/PKmiRY5m6pA8d8ubGxEAiRgIwFrxf/cwmqseeUwEmJDsHppOoID/PqNJIJ5ZW0LOjq7EBsRCBHaJVXAU3J7Pr8Ct146CouvGQsfG210RvX3DpaoceXQQlCAHyw9Y7UoByLSZyxKRViwvzPMwJ93HMMHh87i3nkpuHqa9QconDI4OyEBEiABEiABEjA0AYr/hnaPbsa5MkKVTKKxpV1dVvjmXD3CgwfBx6f3t/PIUH8sX5CKIVFBus2ZHZMACehDgOK/PlzZKwmQAAmQAAmQAAl4FAGK/9+501rxX07qP7I+C9X1LXhkYSpSRkbatSYsCVN2dcpGJEACJNCHgDXiv4j6T7x+BHuPlePuOeMxb/ZIkxzrm9qwfIM8/1rVbSE5APDkthzsO3YekaEBmJAQgT57i6qf0MBBuGvOeMgtI1cVS8/YP2w9iq/yyp0aml+LChPo74d1d6UrJiwkQAIkQAIkQAIkoBGg+O+da8HVEarqmtrwyPpMtHd0Yd1d0xEdxu+k3rnyOGtPJEDx3xO9yjmRAAmQAAmQAAmQgJMJUPz/Dqi14v9Hh0vxzPZcXJQchwdvn2ryhqup27F9XWdJmHKyq9kdCZCAlxKwRvw/ebZO3ZSXG/Nrl04f8BZQX/E/LGiQOgwgoe7NlQsRWtTcM1bbEG1q6cCPLhuFd/YXo6SiUU0hcXAo/uMHySoVgK3llY+/weufFeDOa8fh1ksTbW3O+iRAAiRAAiRAAh5OgOK/hzt4gOm5OkJVaVUTHnrhIGLCA1WawpDAQd4JnrMmAQ8kQPHfA53KKZEACZAACZAACZCAswlQ/P+OqDXiv4S3ztiQpfJaP3jbFMycEGfSJX0FMlO59Cj+O3s1sz8SIAG9CYhA/vCLB1V+0NV3pqvDAkYt5p6x2oZobWMb5LCW3IYaGx+G8toWnC5rUCkPHpg/GdPHx1o9PS0qTEtbh9pkHRrFHKpWw2NFEiABEiABEvASAhT/vcTRFqZpaS/A0QhVx4trsHpztorKtXJxGqGTAAl4EAGK/x7kTE6FBEiABEiABEiABPQiQPH/O7LWiP9f5p7H02/mYEx8OB5dkmYyJ7b0SPFfrxXLfkmABC4kgTe/KMTLH5x0i5vt5jZVtWgILe2duHFWApZdlwQ/Xx91EGD73kJs+OdJjI0Px+ql6QM+5/v6YfveIry4Ox9z0ofhlzdNvJBu4tgkQAIkQAIkQAIGJeDN4r8cIv3g0FmcthAxylWuiwoLwEXJg3FxsukD/XraoXeEKu27bkJcCFraOrsjXMVHB2Hx1WNx2eShJiMY6jln9k0CJOAcAhT/ncORvZAACZAACZAACZCARxOg+K+Pe93pdqw+BNgrCZCApxFo6+jExg9P4XxNM/7zlkkIGORr6ClaI/4PiQ5SeVDDg/2756Id3jpX1YTfLZiGqaOjLc5TiwpzrrpJ3a4aNyzcYhtWIAESIAESIAES8D4C3ir+Hz1djUc3Zqkc9EYrt10+GkuuGetSs/SOULU76wyeffuYmpOE/Pcf5Iu29k40trSrA68/nZuEG2eNcOmcORgJkIBzCFD8dw5H9kICJEACJEACJEACHk2A4r8+7nWn27H6EGCvJEACJHBhCVgj/sfHBGPt0nSE9RD/xWppe+hUFX41byKuSR1mcSIfHS7FM9tzcVFyHB68fSpvUlkkxgokQAIkQAIk4J0EvFX8z3g5C4e/qTKs05/71SUYGu26lE3WfE91JELVmYpG7DxQgnHDw3Hl1Hj13VSOXezYV4SXducjJjyQaaoMuxppGAmYJ0DxnyuEBEiABEiABEiABEjAIgGK/xYR2VzB3W7H2jxBNiABEiABNyBgblNVi84i4V773vyXqUlb2aD+zS2TcMWUoWZnK8/8NZuzcayoBg/eNgUzJ7g+dKwbuIMmkgAJkAAJkAAJAPBG8V9u+9+27iND+/++WycpkdxVxRrx31kRqnrOSfveeqSg2upDrq5iwnFIgASsI0Dx3zpOrEUCJEACJEACJEACXk2A4r9Xu5+TJwESIAGPJWBuU1UL0y+HAFYsnIaUxKhuDtrvzlQ2ImNRKpJHRJpldCCvHE9sPYox8eF4dEkaggP8PJYpJ0YCJEACJEACJOAYAW8U/1vaOvDjxz5xDJzOre+5eSLmpA/XeZTvurdG/HdWhKq+k3p+1wm8va8IN188UoX/ZyEBEnAvAhT/3ctftJYESIAESIAESIAELggBiv8XBLthBt177LzK322EMiQqGBcn88asEXxBG0jAEwiY21SV+Ul6lg0fnMSEhHCsWJSGsKBBatrvflUM2RQdPzyiW8yXv5XVDa2qTs8UARI+9YnXj2D/8XLcOy8FV09z3Y0xT/AR50ACJEACJEAC3kaA4r8xPW4k8d/RCFUdnV2oqG2Bn68PYiIC+6WjovhvzDVIq0jAWgIU/60lxXokQAIkQAIkQAIk4MUEKP57p/OPF9fij2/k4Fx1k6EADI8Nwf0/moxxw8INZReNIQEScD8ClsT/1vZOPLntqBLuo0IDMH54OMprW3C6rAGhgX64f/4UpI+LURPfnXUGz759rN8NqdzCaqx55bDKm7rurnREhga4Hyha7LYE5DvcJ0dKsX1vEWYkxWLZdaZv72nrd6CJWhI8ahvb8ML7J9RnpbGlXYkJCbEhWHjVWMxOGdxPVHBboDScBEiABFxAgOK/CyDbMYSlv4V2dGm2iZ4RquRv9fL1Waiqb1HpreQdWyvawdW9x8oZ9t/ZTmV/JOAiAhT/XQSaw5AACZAACZAACZCAOxOg+O/O3rPf9gf+/hXyz9TZ34GOLVNGRuKxu2foOAK7JgES8AYClsR/YSAHALZ8WoD3M0sgAmfAIF9MHBmJn9+QjBFx322UmhL/ZfP02e25+CC7FHd8bzQWXjXGG7ByjheYgNzmO3SyEjv2F+HwN1WQ/5diLnTvS7vz8daXhQgJHAT/Qb79ZiAhf6+YMtTkzOT24erN2ThX1aQOuYyND0N9cztOlNSq+tL2xlkjLjAVDk8CJEAC7kOA4r8xfWUk8V8I2RKhSr7PitAf6O+nDrRK+fOOY9iddRY3XTQCy+YmdR/Uy8yvwJPbchAaNAhr70rH0KhgYzqEVpEACQxIgOI/FwcJkAAJkAAJkAAJkIBFAhT/LSLyuArF5Q2498/7DD2v5359CTciDO0hGkcC3kXgrzvzsOtgCX5zy6QBRVLvIsLZXigC2kEUHx8fJcT7+vooId6c+C/rd3fmGdw/fzJmTxxsk+kbPzyFrXsKcFFyHB6YP0UdkJGy79h5PP3m1wgP8cdjd09HXESQTf2yMgmQAAl4KwGK/8b0vNHEf1siVMmhwMe3HEFKYiRWLk5TgGsaWrFqUza+OVeP+OggjBwcqg668vCeMdcfrSIBWwhQ/LeFFuuSAAmQAAmQAAmQgJcSoPjvfY7PLazBwy8dNPTEn/q3WQz9b2gP0TgS8B4CFXUtyNiQpSa8emk6YsMDvWfynKnhCBw8UaE28uekD1NpJqzJ2ytRMI4V1eB3C6Zh6uhom+YkbY8WVPc7OFDf1IblG7JQWtmEh+6YirR/pciwqXNWJgESIAEvJEDx35hON5r4L5SsjVBlSvyX9lrangMnKiB/t7W0PYuvHouLbTwMaEyv0SoS8E4CFP+90++cNQmQAAmQAAmQAAnYRIDiv024PKIyxX+PcCMnQQIk4CICBefq8aftuZCN0unjY100KochAesIWBL/5XtexstZKKtuxuPLZiA+2rbwvv/zj1x8dLgU//GDZFw3fXi3UVX1rXhkfSaaWtr75RO2znLWIgESIIHeBCSJSWFZPbbtOY3jJbVYtSTN5DNLO3wkf59NldFDw7B2aTrCgv3NIpa0KfJ823WgBKfL6lVqFHuek7b6keK/rcRcU9/V4r8zZ7XzQAmee/c4Flw5Rv1jIQES8GwCFP8927+cHQmQAAmQAAmQAAk4hQDFf6dgdKtOKP67lbtoLAmQAAmQAAkMSMCS+K+JZNX1rRgxOBR5xTXqJqGIYtekxmPhVWMRHOA3YP+5RTVY90o2Avz98J+3TMLUMdGobWjF3947gS++LsMP+uQSpqtIgARIwFYCEmFHUpO8n3kGlXUtqrnkLR9IiD9X3YSHX8xUYc0lb7mkQelZRg0JVRFJRMwfqJyrasJ/vX4Up0rr1G3oYTHBSBoegbvmjO/OmW7rPKytT/HfWlKureeu4r/8TV+9OVsdnJGQ/+OGhbsWHEcjARJwOQGK/y5HzgFJgARIgARIgARIwP0IUPx3P585ajHFf0cJsj0JkAAJkAAJGIOAJfG/tKoJD71wENUNrQgY5IvgwEHo6upCXVO7+u9FyXF4YP4U9buBSl5JLZ54/SjKa5u7q4hYdv3MBNz1/fFm2xqDEq0gARIwKoGet/jDggYhJTEKOaer1XNlIPG/pKIRD794UOUwf3RJGvz9Bn5+mZp3U2sHHt14CPJsuzg5Dr+8aSIiQsxHCXAmP4r/zqTpvL7cVfw/X9OsIlTNnjgYN84a4Twg7IkE7CBw6FQl5LunEcrgiCDMSPLMqG0U/0Mx8JcAACAASURBVI2wwmgDCZAACZAACZAACRicAMV/gztIB/Mo/usAlV2SAAmQAAmQwAUgYEn8F5FLbtTKDdnbvje6+5b/ybN1+P1rhyERAe6dl4Krp8WbtF5uFD71Rg72Hy/H4MhASDhtySF8oqQWMeGBeGD+ZCSPiLwAM+eQJEACnkCgsaUdb3x+GunjYjFxZCREyJQDS1IGEv+1/OZTxkRj+YJpNmPYvrcIL+7OxyUpg3H/jyarm/+uLBT/XUnb+rHcVfy3foasSQL6EZBDWU9uy8E3pXX6DWJHzxLVRSJXedp3VYr/diwGNiEBEiABEiABEiABbyNA8d/bPA5Q/Pc+n3PGJEACJEACnknAkvhvbtaaACa3ogYS0F75+Bts+awAc2cMx79dP6FbJMvMr1CbvNFhAVi9NB2x4YGeCZizIgEScCkBLVqJDDqQ+P/p0XP477e+Vrecfzo3ySb75N034+UsdTN19Z3p6kCTqwvFf1cTt248iv/WcWItEjBFQKKpyK1/I5ax8eH4489nGdE0u22i+G83OjYkARIgARIgARIgAe8hQPHfe3ytzZTiv/f5nDMmARIgARLwTAKOiP/a7dn4mGCsXZqOsODeYa+r6lvxyPpM1DW2Yc3S/iLZ//wjFx8dLsV//CAZ100f7pmAOSsSIAGXErBG/N+ddQbPvn0MU0ZHo7SyCRV1LZDL+5IG4Bc3JqsIAgMVLWXA0OhgXJoyBO/sL+5uPykxCv9+YzJGxIXoOmeK/7ritbtziv92o2NDLycg3xfv/uMeQ1P4f/9+0QU57KUXFIr/epFlvyRAAiRAAiRAAiTgQQQo/nuQM62cCsV/K0GxGgmQAAmQAAkYnIAl8b+6oRUtbR2IDgtUObR7FkvivybCRYUFmDwcYGlsg6OjeSRgaAKSqmN31lm8+1UxFl41BnPSTR+w0YTwgSZjSdAsLm/E+n/m40hBFeS9UELgJ8SGYPHVY3HxxMEuZ2SN+K89e3x8fBAa6Ac/P1/1nBP7QwIHqXQk08ebzvOsPfckpYmUodFB6tBA0fkGlFY1IyY8ACsXpSFxSKhuc6f4rxtahzq29FlxqHM2JgEPJlBY1oBf/+8+Q89QIr1MGxNtaBttMY7ivy20WJcESIAESIAESIAEvJQAxX/vczzFf+/zOWdMAiRAAiTgmQQsCfAv7c7HP/YWmbydL7f2n9mei/TxpsP+l9c24+EXM9He0Yl1d03H8Njet2Hl5v+H2WfxkznjccsliZ4JmLMiARcSEEH6i9wyvLOvGPln69DV1aVGNydKymf8rS8Llejt3+eAj7SVsPhXTBlqchaHv6nCU2/koLaxDfH/EsHl0EFeSZ26SS9tJbS+K4s14v/x4hp8lF2KSycN6RZzOjq78ML7J/DuVyUYPyxcpSMJDvDrZ7p2WEIOOciz66aLR8IHgLT/23t5eO9ACS5JGYwHb5+qfq5HofivB1XH+6T47zhD9uCdBCj+u97vFP9dz5wjkgAJkAAJkAAJkIDbEaD473Yuc9hgiv8OI2QHJEACJEACJGAIApbE/wN55Xhi61GMiAvFysWpiAwNUHaLwLdqUzZOl9Xj3nkpuHpaPERmrKxtUSJYbEQgfH198MTrR7D3WDluumgEls1N6hbDTp6tw7pXD6O1rQOPLExFipkw24YARSNIwA0IaJ9nEaYlBL2Esz9T0WhW/P/rzjzszjyD++dPxmwbbuo3tXZAcjTnn6ntJYILJok2ILbEhAfisbunIy4iyGX0rBH/BzJGnmuPrM9CRW0zfrdgGqaO7n/LUxP/08bGYOWStF4Cv7CWVCcSUUDmPTQqWJd5U/zXBavDnVL8dxghO/BSAhT/Xe94iv+uZ84RSYAESIAESIAESMDtCFD8dzuXOWwwxX+HEbIDNyPgqtC59c3teP69POw7Xo7GlnYVOtea/LNuhpPmkgAJGIiAJfFfBP0Xdp3Ajv3FKjx2UkKEsv5ESS3kmXVRchwemD9FpQSob2rD8g1ZqK5vxePLZiA+Ohiyobtq8yFU1rV23wxuaulAXkkt5JbyvNkjlXCo1w1ZA6GmKSSgO4H3Dpaoz9KVU+MRFOCHVZsOIetkpVnxX+ocK6oZUOweyGi5Pb96czYGRwb1S+tR19SmRPCyqmY8dMdUpI2L0X3u2gCOiP/ShyVmmvifPi4GKxen9ZqX9gw8V9VkM09bAFH8t4WW6+pS/Hcda47kWQQo/rvenxT/Xc+cI5IACZAACZAACZCA2xGg+O92LnPYYIr/DiNkB25AwNWhc2XDeOXGQ5DbsHJTbmx8mBLWRGCTQwBys3agsLtugJMmkgAJGJSAJfFfzJab/DsPlGD73kKcr2lRM4kK9ce1acNxxxWjlfAvxZT4Lz+XkOASTnt/j4NNkhN84VVjMTtlMIV/g64NmuX+BCwJ2fIel/FyFsqqm7sP7Fg7a4n6seXTAowaGoY7vje6VzOt36LzDbqK4KZstST+y/e7qvoWBPr7IepfkUx69mOJWWZ+Bf7r9aMqWknfm//aM/B8TTMyFqUieUSktThtqkfx3yZcLqtM8d9lqDmQhxGg+O96h1L8dz1zjkgCJEACJEACJEACbkeA4r/bucxhgyn+O4yQHbgBAVeGzhUc2/cW4cXd+ZCbZHJLThPT9uScg+TFHjUkbMD8s26AkyaSAAl4AYGSikY8/OJBdeN/9Z3p6uYxCwmQwIUjYEnI7nlgZ8TgUOQV16iIHGHB/rgmNV4d0DGV997SjArO1atDBREhAVh3V3p3uhBL7Zzxe0vi/7nqJjz8YiYiQvz7RSyQVAYZG7JQXD7woQVpv3x9ljJ17V3pvUL79/ydnukOKP47Y6U4vw+K/85nyh6/TbO0O+usSqey8KoxmJM+3CosnxwpVe+Q/n6+VkVguZAHNSn+W+VSp1ai+O9UnOyMBEiABEiABEiABDyTAMV/z/SruVlR/Pc+n3vjjF0ZOlfCaq/aeAg5p6v75dy9kLfnvNHvnDMJkID9BN78ohAvf3ASd147Drdemmh/R2xJAiTgFAKWxH9NKK9uaFWHDoMDB6Grqwt1Te3qvz3TelhrkHyneXZ7Lj7ILsXSC/AssCT+t3V0Ys3mbPWd66dzk3DjrBHdUxNxTQ5/jo0P7z5wKWxa2joQHRaoGGnz++ehs/jelKH41byU7p9rKVIumzREfZ/TK50JxX9rV6Nr61H8dy1vTx7Nngh0PXlU1LWog0xyKDPI38+i+C/1JI2LpCzpG4FO+u37rHQ2e4r/ziZquT+K/5YZsQYJkAAJkAAJkAAJeD0Biv/etwQo/nufzzljyzlgHQmdq+XGrW1oMxl2968789RtD24qciWSAAkYlYAIahs/PAUJd/2ft0zqjl5iVHtpFwl4AwFL4r/cdN+deUbdLL3te6O7b/lLCqLfv3YY1fWtKu3Q1dPircalCegpiVEq9L0WycjqDhysaEn8l+5FaFq1+RAq61oxakgohkQFqdQHp8saFIMH5k/G9PGxyhJhKO8+EpUpbVyM+pnwWrUpG6dK61Tb0UPDICkOSquaMTgyEMsXpCJxSKiDMxm4OcV/3dA61DG/pzuEj417ELAnAp3WXA4o/f09eXcsUQeQ5Bnc8/llCrR8f9u6p6Dfga99x87j6Te/RniIP/SMZkLx3/XLn+K/65lzRBIgARIgARIgARJwOwIU/93OZQ4bTPHfYYTswA0JWNpAdyR0rrZR7T/I1+TGirYBtODKMZB/rirtHXL7r81Vw5kdJzoswBB20AgSIAESIAEScBcClr67mJuHlo5oRlIsli+YZtWU5Tb833fmITR4EFYuStNVAB/IIGvEf2lbXN6I9f/Mx5GCKsj7rAhkY+LD8LPrJyBpeER396bEf/llfXM7nn8vD/uOl6OxpV2lOZmZFIef3zBBpRTQs1D815Ou/X1T/LefHVv2JmBPBDqth4MnKvCHrUeRPDISlXUtOF/dbFH8l+fc0YL+Eei099vSyiaLfTjiQ4r/jtCzry3Ff/u4sRUJkAAJkAAJkAAJeBUBiv9e5W41WYr/3udzztjyzX9HQudqbaPCAvrlnxX2mvh/88UjVdhFvYsI/n97Lw+fHjmn91BW9x8Z4o8bZo1w6eEHq41jRRIgARIgARIwIAFHxP9DJyvx+JYjiI8JNvndpO90M/Mr8OS2HAQH+uF3P56GccPCDUjENpO0yExNLR263nq1zSqA4r+txFxTn+K/azh74yjWPstFrF+58RCq6ltx/48mq/c5a4T7//lHLj46XIr/+EEyrps+vBux9PPI+kw0tbRj3V3TMTw2RBf8FP91wWq2U4r/rmfOEUmABEiABEiABEjA7Qh4u/jf3tGJIwXVaGhuv+C+8/UBRseHYXiMPi9l2gQp/l9wV9OAC0DA0qaLI6FzjSb+Z7ychcPfVF0AypaHXHTVWNxxxWjLFVmDBEiABEiABLycgKXvLn3z2ffEZYv4f7y4Bv/1+lG0tnXg/vlTkP6v8Pjujv/LXAl5nYMrpgzFPfNSVAhtIxSK/0bwQn8bKP4b0y+eYJWlZ7k2xxd352PHviL8ZM54la5l+YYsq8T/3KIarHslGwH+fip109Qx0ahtaMXf3juBL74uww8uGoFlc5N0ewZS/Hf9KqX473rmHJEESIAESIAESIAE3I6AN4v/nxwpxd925qmwj0Yqc9KHq9zgehWK/3qRZb9GJmDtpoupOVgKnWsk8T+vpBYPPn/AsK6ICQ/EC/ddZlj7aBgJkAAJkAAJGIWApe8uL+3Oxz/2FvW77Sn2yy3QZ7bnIn28+bD/Itqs2nwIcjv+gfmTMX18rFGm77Ad7+wvxp6vy/DQ7VMQGWqc9EMU/x12rS4dUPzXBSs7heUIdAJJE/BHx4cjY1GqOoxlrfgv7eUd8InXj6K8trmbuZ+vD66fmYC7vj9epUbRq1D814vswP1S/Hc9c45IAl5PoAtAYVk9tu05jeMltVi1JA3x0cEWuchNq0c3HoKcNpYTxisXp1ls07OCo+1tGoyVSYAESMDDCHir+H++phn/9t9fGNabd147DvMvG6WLfRT/dcHKTg1OwNIGujnzLd2e08R/X18fFVZ2aFTv779a2P8FV47RPez9x4dL8f/e+trQ3tj42+8hLFjffLqGBkDjnEqgpqEVu7PO4t2virHwqjGQA3SWiry3PrUtB3tyzmH00DCrQmL37NPR9pbs4+9JgARIQAhY+u5yIK8cT2w9ihFxoVi5OLVb4Jbn4qpN2ThdVo9756WoG6St7Z2oqm9BoL8fov4lhEs+6TWvZONsRRN+dsMEfD9tGMG7gADFfxdAtmMIiv92QGMTqwhYepbL83n15mwUlNbhkYWpSBkZCUkBYK34L+2feiMH+4+XY3BkoPpuW9vYhhMltZCD13KwK3lEpFW22lOJ4r891BxrQ/HfMX5sTQIkYAOBiroW7M48g/czz0BeHqTIy8Tjy2ZYJf6/+UUhNnxwEl1dXXaJ/462t2GqrEoCJEACHkfAW8V/EQn+ujPPsP4cGx+OP/58li72UfzXBSs7NTgBS5sujoTO1XLKVte34rG7ZyChTz5FycP4YfZZFdHDGmHSEZQU/x2hx7buQkA2Ob/ILcM7+4qRf7ZOvUdKsfYzpoWCln7sEf8dbe8unGknCZDAhSVg6buLPPle2HUCO/YXIzTQD0kJEcpgEXwkstlFyXF4YP4UdeNTO8iYkhipLtxouaVPnq3D0OhgjBoSanKycqFHUvYEBfhdWBgeNDrFf2M609rvEMa0nlYZmYClZ7noGi9/cBI3zx6Ju+eMV1OxRfx/5eNvsOWzAsydMRz/dv0EyI1/KZn5FXhyWw6iwwKwemk6YsMDdcFE8V8XrGY7pfjveuYckQS8koD2x6jgXD3CggYhJTEKOaer1cuFNeK/nESWE8lyMrmj03bx39H2Xuk0TpoE7CDgqsge8hzYeaAEb31RCDlYJJu5ESH+uG76cMy/fDSCuelgh/fMN/FW8X/TR6fw+mcFTufprA5DAgdh8/+9wlnd9eqH4r8uWNmpwQlY2nRxJHSu/I1cszkbR76pwv3zJ2P2xMHdNCRCVcaGLJypbFQhHPW8dSGDUvw3+EKkeU4hoEXTkM3NSYlR6jvjmYpGq8R/ee/MePkQis43QD67InitXZpudTQKR9s7BQA7IQES8AoClr67CATt/Xn73kKcr9Eu4/jj2rThuOOK0d2hnvuK/1rUIjn8aK7Yc0DKK5zjwCQp/jsAT8emFP91hOvlXZt7lmu6RniwP1bfmdYdwcVa8b+qvhWPrM9EXWMb1ixNV4daexY5hC5pYP7jB8lqX1WPQvFfD6rm+6T473rmHJEEvJJAY0s73vj8NNLHxWLiyEhIGOWHXjioWFgS/+WmxeNbjuBYUQ0unTQE/8w6Y9PNf0fbe6XDOGkSsJGAKyN7yGf62beP4dOj57pvLsim7qnSehVVZNywcJVOhKGCbXSiheoU/53L05m9vZVxjTO76+6L4r8uWNmpwQlY2kB3NHTu9r1FeHF3PiYlRmL5wtTuw2oSVlw2XUYNCVM3LvQ+xEbx3+ALkeY5hcB7B0sgd5qunBqvbqNa+nxrg4rY//f38vDegRLV9ouvyxAfE2y1+O9oe6dMnp14JQH5vv7JkVLI35oZSbFYdl2SVRy0HMJyC9waYUvCBL/w/gkcOFGhbh36+PioEMK3XJKIG2aNUJ87FvckIAfsn3v3uEo/JP9YLhwBiv8Xjr25ka15RhrTclpldALmvqf+8Y0ctQdqqQT5++GhO6YibVxMr6raQa6osACT32e1A7M3XzwSP51r3XcHS7b0/T3Ff1uJOV6f4r/jDNkDCZCAHQS0PzrS1JL4L2kC5OXj+pkJakP0zzuO2ST+O9rejumxCQl4FQFXR/b4/OsyyBffhLgQPLo4TeWmkqId9Mk6WanraVWvcm6PyVL8N67nKf6HG9c5tMztCFgSBx0JnSsw5Ia/3P7/urBa/f0aGx+mQu5K6F3Jryu5FqePj9WdG8V/3RFzAAMSsPT51kw+/E2VOnwuh9ZvnJmgQqHaIv472t6A6GiSgQnIjW65rb1jfxFk7cn/S7F2A1/LIXy0oEq1syRslVQ0Yt2rh1UUDe3vmPxtk79jbR1duOmiEVg2N4kHAAy8ZgYyTVsLhWX1KuS/HKpnuXAEKP5fOPbmRrb0jDSm1bTKHQiY+54q4frzz9T2m0Z7RxfyimvUO+aEEZGICQtQ0VxEP+lZymub8fCLmWjv6MS6u6Zj+ADp534yZ7w6yKdHofivB1XzfVL8dz1zjkgCJADAWvFfXiwf3XgIEtZYwtrszytXN37Tx8WolxFLxdH2lvrn70mABABXR/bQTqSa+lKq3VSwdrOL/rOeAMV/61m5smZkaADW33+5LkPy5r8uWNmpwQlYIw7aGzpXm7pszrzy8Sl8mF2qbkxK9JqRg0PxixuTldjoiuLt4r+EvpT8xZ3/EslcwXygMeRGuoSkH+THu7J6+8Gaz7eW31rWyMrFqaiqa1UHAawV/x1trzcD9u95BHZnnVF7JHL7Xg6U+fr6KCHe2veht/cVQVLadHUBnV1dZsV/OVbw1LYcyGHsG2clqMgCfXMG+/jAJelrPM+TF35GEqHzT9tzVVqiG2eNuPAGebkFFP+NuQAo/hvTL55glTXfU/vOc6Cw/3KYq6q+RR0ujwoNUCmsnnj9CPYeK+93SE/eieRQX2tbBx5ZmIoUnd5HKf67fpVS/Hc9c45IAiRgpfivvVjuP34e9906GZekDIb2YmuN+O9oezrKcQL25n/XfCchcK3NHXfiTC3+tjNPbeTKprxspM5MisPPb5igcsGzuI6AtYd7xCJ7InPIl1u5JSlfYMXPPcvGD09h654Cl4cptDfEpoTllDDP/n6+JkNz9fti39yO59/Lw77j5erQhSsFI4r/rvsM2TISxf9ZvJVky4JhXZcSMHLoXG8W/9f/8yTe/OK0S9eCpcHkoLOIaN9PH2apKn/vAAFrNlVf+fgbvP5ZAe68dhxuvTRR3ai2Rfx3tL0D02NTLyVw8EQFvjlXjznpw1QOYFtC92o5hKPDAlTOdwn/b07YMndzUN7hV208hEOnKi1GD/BSV3HaJGATAYr/NuFyWWWK/y5D7XUDWfM9td8eYVMblm/IQmllU689Re37a0piZPflSRHfV20+hMq6VsRHB6nD500tHcgrqVWRVOfNHgm5ZKXXcWSK/65f0hT/Xc+cI5IACVgp/n+Zex5Pv5mDi5IH4/75k9UfH1vEf0fb01H2E3A0/7vmO/nyYY34r4XWlJt0o4aEYkhUEIrON6C0qll9oVm1JF39zFXFXiHY1lyLwmfLpwV4P7MEkndRbnvIfBdfPRaXTR6q2xc2SxytFf+dGZlDmL/7VbHiIeGr5KaWbH7pWRwNsSmfk4wNWRAOA+Xl6mm/dpNMDrj0DRUthwDunZeCK6YM1W3KFP91Q+tQxxT/Kf47tIDYWDcCRg+d663i/z+zzuCZt4/p5ndHO/7vX1ysvsuy6EPA0qaqfMeSOsNiQvDokjQEB/jZJP472l6fWbNXbyNgrfjf1tGpUlpkn6zEb2+botIGSPo0c8JWdUMr1u/OR3iIPxZdNbbfQew/bD2KL3LP41fzJuKaVB5m8ra1x/k6lwDFf+fydFZvrhD/D5wox7EiSaXS6Syz7e4n0N9XRahKG9s7h7zdHbLhgAQsfU811XCgm/+mxH9pL3vHL7x/Avt7XChKiA3BwqvGYnbKYF33kSn+u37xU/x3PXOOSAIkYIX4r4lisnEqGy/yh0iKteK/o+3pJPsJOJr/vaahFRkvH1LivdwekA3QtUvTERZs+va+fBmW3Lk5p6vVCUUJbyhFhFkJf/hh9lncdvloLLlmrP2TsqKlo0KwrbkWtc2afcfOIyxoEJISIqByPf3rxOaCK0fjx1eMscJy51exRvx3VmQO7cuxNgt5Ifk/P5rskmgPjoTYlPn//b08vPtVifpyLTdtHrpjKtLGDfxCtX1vEV7cna/SnkhdaSNFImRI9ADJ6bV6abraqNajUPzXg6rjfVL8p/jv+CpiD3oQMHroXG8V//t+b9DD9470KWKa5Olk0YeAuU1V7bv4qbN16nvWtDHRyghrb/472l6fGbNXbyRgrfjfMwLbz66fgNWbDlkU/83xlPf4R9ZnobaxFavvTFeH+FlIgATsJ0Dx3352erbUW/x/Qg5RfV2m5xTs6vvatGH41bwUu9qykesJGDECHcV/168Div+uZ84RSYAELIj/mij23oGSXmKugLNG/He0PR3kGAFH8r/39N2VU+PVF15L+TXl1vTDLx5UhwPW3TUdErJQK8eLa7B6czaGRgVj7V3pkJCqehVHhGCxyZZci1L/QF455KVAbiatvjOt+5b78eJarHs1W+V1kjnL3F1drBH/nRWZY8tnBcg/U4u29k6V27KhpQNzZwxXoXM1cVyv+TsSYlPays2Y5JGRqKxrwfnqZrPivxZGUw65SCQUycOoFRHlM17OUgdmfrdgGqaO/naz2tmF4r+ziTqnP4r/FP+ds5LYi7cR8Fbx/xd/+hLyPcWoRW7K/vqH3FjVyz/mxH/tu/j1MxMgQqgW8tRa8d/R9nrNmf16HwFrxP+y6mYs35CpUo/J4eHY8EAV9cLSzX9zNN/8ohAbPjiJa1Pjcc+8FF1vD3qfVzljbyRA8d+YXtdT/NcEW2POHHhg/hRcPnmIUc2jXf8iYNQIdBT/Xb9EKf67njlHJAESsCD+y81lEWzlBrmlIjdgVy5O61XN0faWxuTvbSNgjRCs9aiF7584MhI3zkxQYQgtif+Z+RX4r9ePYlKPPEZaf3VNbXhkfSZqG9rw+LIZiI/WTwh3RAi2NdeizO+vO+XWeLE6IHPLJYm9nHKhwy1a8rlekTnktsmqTdkQnrJpe8PMBNsWq4O1rdlokyG08P1V9a24/0eT8bf38vrl5+priqW1rK0HPV9EKf47uEB0ak7xn+K/TkuL3Xo4AW8V/xc8/gnk75lRy9wZCfiPHyQb1Ty3t2sgcVO+m/7upUycs+JgiKmUZI62d3uwnIChCFh6J5FDxc9uz8VHh0vVYSM5dC/FEfFf3snl3V0O4muHCQwFhcaQgBsSoPhvTKfpuefy+9cOq3DsRi3fTxum0k2yGJuAUSPQUfx3/bqh+O965hyRBEjAgvgvwp3k7TaV26iitgWSS1FeKiXM+fjhEbjje71DYzrang5yLgFLQrA2Wk9BVPK1V9W14vEtRyyK/9qN+8smDVG5CnsWLQWBfPHJWJSK5BGRzp2cmd4sbbpoTe3JtajdAj9WVGPytrh2WlhSIPx0bpLL5qwNZM7nekfm2HvsPJ7aloPUcTFYvmCaS+durc8ldP+OfUXq4MbV0+KxfEOWRfFfY+o/yBeP3T0dcRFBveamjb3gyjGQf3oUiv96UHW8T4r/FP8dX0X9e5BUNvI3ZuueAsjho0cXp5lMvyP15G/OW18UQsSvrq4ulXbluunDMf/y0QOmIemZIsic/UH+fhZTougxf2/o01vF/1/9ZZ+KlGPUQvFfX88MJG5qecwbWtr7GVDX1I684hr1PJswIhIj4kL65Tp3tL2+s2bv3kbA0juJFoEtfXwsHpg/Wd3+l2Kv+C8H+J96I0dFYpP+po+P9TbknC8J6EKA4r8uWB3uVE/x//6/faX2vI1aJM2mpOZlIQF7CFD8t4eaY20o/jvGj61JgATsJGCtINy3+4HC/osoJZsukvt8oNzw0pc1aQPsnBKbDUDAWl+/8vE3eP2zAtx57Tjcemmi1fk1NZ+aEro1caG0ssnl4oGlTRcNlz25Fi0dajB3IMIVC9Wcz50RmUM+6y1tHYgOC+wX2l8LzTomPgyr7kzXPfR/T57W+Dy3qAbrXsnG6PhwdSClta3DJvE/KiwAa5em93vOwS6l0gAAIABJREFUWTO2o76n+O8oQX3aU/yn+O/MlVVc3oCdX5XgkyOlqG/+VgQzdctVfi7hBJ99+xg+PXoOoYF+6lCmn68PTpXWq3Qm44aFY9US04cG5Hmy+eNTA4Zfb+/49vDBID8f5g12poN79EXxXyewDnZL8d9BgBaa2yNuDhT2X56BVfUtKtVWVOh3acf6mmBt2gB9Z87evYmAufcCiZSW8fIhdbBPDtyPGhLWjcaez4ds5K/afAhNLR2479ZJmDUhzptQc64koCsBiv+64rW7cz3F/2VPf67eo4xaJP3kQ3dMNap5tMvgBCj+u95BFP9dz5wjkgAJWLj5bw7QQOK9OQG4Z38U/12//KwR/+Vkq2w2SP56OUUqN2us3ShzZ/Hf3lyLmvhfXd9qMp3BhV7n5nzujMgca189jKz8Cvzmlkm4YsrQXovayDf/tbxbBaV1eGRhKlJGRqoUALbc/Kf4b/4Zdu/NE/H99OFOfdBt+uiUOphk1ELxn+K/s9am9uyWA1Yx4YGQQ1SHT1UhIS7E5KGjz78uwx/fyFG/l8gA0kaKPOskco/kDZbw5RIFwNZyIK8cT2w9iqumxeOXN020tTnrW0GA4r8VkC5AFYr/+kK3R9wc6J1E+3mKidRjPWdh7TuNvjNn795EwJz4v+WzAsihe4nUY6lYErgkTcbvXzuCs5WNuPu6JJenXLNkP39PAu5OgOK/MT1o6dnoiNWStjTndLUjXejaluK/rng9vnOK/653McV/1zPniCRAAhT/vWoNWBL/NUH01Nk6dYJ02phoxcfajTJ3Ff8dybXozuK/ucU/0KGFvjf9t+8tgoTOn5AQjhWL0lTEDylNrR34w9ajyD5ViZ9dP8HlG1CWbt+/+UUhXv7gJG6ePRJ3zxmvbKb479zHIcV/5/LMLazBwy8ddG6nTu7tqX+j+O8spBK2X56v16TGI3FIGLJPVppNv6M98ySFyS2XJPYyw5H0M5IOZ83mbOSfqcOKhdOQkhjlrCmynx4EKP4bczlQ/NfXLxT/9eXL3o1BwNw7yYfZZyGHpU2VEyW1qKpvVZF7YiMCcdNFI7vfzfvWlwgCqzZlQw52S5q5G2eNMMbkaQUJeBABiv/GdCbFf978N+bKNL5VFP9d7yOK/65nzhFJgAR0IPDXnXnYdbDE5E1gHYZjlzYQsCT+v72vCC/tzsf1MxOUYOvzr75tFf9nTojrl+PdUnh8G6Zhc1VLQrAjuRa9TfyXjVoRIeVwSNq4GCWYP/76URwtqFLCf99Q0xclx+GB+VNcGvJfFog5n8vGmGyQhQf7Y/WdaZDb2lJsFf99fX3w2N3TMTQquNea1MZecOUYyD89CsP+60HV8T5585/iv+OryHQPlv4Oy/NLUgNIuOugAL9enWz88BS27ilQzyNbn0m5hdVY88phjB8uB7xSu3MR6zVPb+2X4r8xPU/x35h+MWWVdsjJnuec+8ySlrojAUvvoQPNydThGDmwXlnbgo7OLnUgQNL7yIHrp97IUZHYbr10FBZfM7b7Hd4dedFmEjAqAYr/xvQMxX+K/8Zcmca3iuK/631E8d/1zDkiCZCAkwnITbWMDVmq19VL0xH7r7CzTh6G3dlJwJz4L7773UuZkJCBlspAOYcz8yvwX68fVSHUVy5J67XxIDcXJGxWY3O7yfD4lsZ05Pd65lrUBGPh9rsF0zB19LfRErSi3aC/bNIQ/Pa2KY5Mw662lg58DNTpQDf/+4r/0l4iRryzvwjv7C+BrCMp8tm/5dJEdeNfNqZcXcz5XEJjS15sSyXI36/7kEPPupKXU9aypHp47O4ZSIgN6dXV//wjF3KTR88XUYr/lrx3YX5P8Z/iv14rz5L4b2pceU68+1UxtnxagOGxISqfsHbYyRo7RWR4alsO9h8/j/tunYxLUgZb04x17CBA8d8OaC5oQvHfBZCdMIQWuaywrB4rF6epm9IsJGAUAs4U//seOpcDAE9uy8G+Y+fV3/cJCRHwMfHaFRo4CHfNGa8OCLKQAAnYR4Div33c9G6l554Lw/7r7T32fyEJUPx3PX2K/65nzhFJgAScTKDgXD3+tD0Xi68ei+njY53cO7tzlIA5IVjCua/fnY+GlvZ+w9Q1tSOvuAbBAX6YMCISI+JCsOiqsf1uF56paFSiaHDgIKy7azqiw77bYNBuD0rb1Xem92vr6NzMtdcz16KII6s2HkJuUQ3+7+1T+q37t74sVNEUbr54pArD6M5FE72bWjrUjfe4iCDDTseSz/PP1Pazvb2jS61zuUEj6zwmLAB3XDEao4aE9aorPpcw2Ee+qcL98ydDcq1pRdrKAagzlY3IWJSK5BGRujCi+K8LVoc7pfhP8d/hRTRAB7aI/9ptQa2rtLEx+D8/moyIEH+bzJPvdBkvZ6noJnKgU74DsOhDgOK/Plwd7ZXiv6MEXdP+fE2zev+U72PuEO7ccnZ3/bl1dXZBIlix6E9AT/Ffoq4t35AF+Xttrojo//iyGYiP7h2tTP/ZcwQS8BwCFP+N6UuK/7z5b8yVaXyrKP673kcU/13PnCOSAAmQgFcRsPcW+ECigwiQcmhANh7Cgv2h5QY+UlCtDoDMv3yUuv0voQmfffuYug192+WjseSasS7lrneuxYFyLcvm3hOvH8H+4+UekQZDS49wxZShuGdeiqFDStqz0TZQ2H+5UVZV34JAf7/uGzOSi/vF3fmYlBiJ5QtTu0WxPTnnIDf/5cCAnmIZxX+XPkKsHoziP8V/qxeLjRVtEf+3fFYAOeDU1t4JyRnc0NKBuTOGY9l1STalYPnzjmPYnXUWd88Zj3mzR9poMavbQoDivy20XFeX4r/rWHv6SJKTfcMHJ7HveLlKM3Whi9wOTxoeoQ4nf2/K0AttDse3kkBJRSMefvGgEvFdfZjeShNZjQQ8lgDFf2O6luI/xX9jrkzjW0Xx3/U+ovjveuYckQRIgAS8ioCzxX8tNHzPW+3Hi2uw9pXDKvfwqCGhGBIVhKLzDSitasaYoWE2hx12hoPsEYJlXGtzLR7IK8cTW48iLjIIq5akYXDktzfijxfXYt2r2Uo0XntXer/c8M6Ymyv7eGd/MfZ8XYaHbp9iU+hoV9qojWWPzwcS/zXRLSUxUoWTlSI3/OX2/9eF1YgJD8TY+DC15kVoE38/MH+yrtFPKP5fiFVleUyK/xT/La8S+2rYIv73HEEEp1WbsnG6rB4/u36CSsViTTlX3YTl67PUYQGmcbKGmGN1KP47xk+v1hT/9SLrff0++PwB5JX0jzplBBIP3j4Fl6YMMYIptMECgTe/KMTLH5zEndeOw62XJpIXCZCACwlQ/HchbBuGovhP8d+G5cKqPQhQ/Hf9cqD473rmHJEESIAEvIqAK8R/AVpc3oi/7jyOY0U1Kh98UIAfZibF4ec3TLA57LAzHGSPECzjmhL/++ZalJsXcsP/6Tdy8FlOGUID/ZCUEAEVQr6kFu0dnSrcvzuEIXUGa6P0YY/PbRH/ZZ5yAOCVj0/hw+xSdYvLz9cHIweH4hc3JmPiSH3C/Wt8Kf4bZaX1toPiP8V/vVamveK/2LP32Hk8tS0HqeNisHzBNKtM3PjhKWzdU3BBovVYZaCHVaL4b0yHUvw3pl/czSrJx/7YliOGNXvamGh1i5zF2AQkwp78bZY0F/95yySbIvkYe2a0jgTcgwDFf2P6ieI/xX9jrkzjW0Xx3/U+ovjveuYckQRIgARIwAECf92Zh10HSwwf0t4eIViwWCv+S11JbbBjfxHe+qIQ1Q3fhvOMjw5S6Q8umzzU0CHyHVgCXtF054ESPPfucSy4coz6Z4RC8d8IXuhvA8V/iv96rUxL4r+k4Glp60B0WGA/QUBrOyY+DKvuTLcoGEi0gEfWZ6G2sVUJQqOHhuk1Lfb7LwIU/425FCj+G9Mv7mbVlk8LsPnjU4Y1W9K3bXzwCsPaR8NIgASMS+Dzr8tQUt5oCANjwgMwa0KcbhEKKf4bws39jKD4T/HfmCvT+FZR/He9jyj+u545RyQBEiABErCTQEVdCzI2ZKnW3hQSmLkW7VwwbtpMIles3pyNwrJ6FfJ/3LBwQ8yE4r8h3NDPCIr/FP/1WpmWxP+1rx5GVn6FycN4tt783763CC/uzsdlk4bg/vmTeXhNL6f26Jfivwsg2zEExX87oLFJPwKvfVqgIkUZubyVcY2RzaNtJEACBiMgeyKPbzmi0jsaqfj7+eI/b52kvsM6u1D8dzZR5/RH8Z/iv3NWkvf1QvHf9T6n+O965hyRBEiABEjATgIF5+rxp+256mb79PGxdvbifs2Ya9H9fOaIxRJaU9b57ImDDZW6geK/I17Vry3Ff4r/eq0uS+K/JthPSAjHikVpkJucUiQ9yR+2HkX2qUr87PoJuGFmgvr5QJECpL4c7JNN3RULpyElMUqvKbHfHgQo/htzOVD8N6Zf3M0qiv/u5jHaSwIkYInAulcP46u8ckvVLsjv5X3spf9zGXx8fJw6PsV/p+J0WmcU/yn+O20xeVlHFP9d73C3Ff8///xzXH755Vi9ejVWrFjRj9ymTZuwZMkSk0T37NmDyy67zPW0OSIJkAAJkAAJ2EiAuRZtBMbquhGg+K8bWoc6pvhP8d+hBWSmsSXxv76pDY+/fhRHC6qU8J+UEAE/Xx+cKq1HZV0LLkqOwwPzp3SH/Je0NrmFNXjojqlIGxfTPfJHh0vxzPZcTB4VhRWLUiE3qFj0J0DxX3/G9oxA8d8eamzTl4DRxf/QoEHYxLD/XLgkQAJWEmhu68CCxz6xsvaFqbZqSRpSx373/dYZVlD8dwZF5/dB8Z/iv/NXlXf0SPHf9X52S/F/zZo1yMjIULQsif8U+l2/qDgiCZAACZAACZCA5xGg+G9Mn1L8p/iv18q0JP7LuJKm5J39RXhnfwkkNY+U2PBA3HJporrxL4cBtGJK/NfSnOQWVuPXP0zBlVPj9ZoO++1DgOK/MZcExX9j+sXdrKL4724eo70kQALmCFTVt+LuP+4xNKTf3jbF6aH/Kf4b0+UU//UV/zs6u3CsqAZb9xSgrqkNjy5OQ1iwf7/FUNvYhhfeP4EDJyogh9Il8sbgyEDcckkibpg1wmIaOYk+t21PAd7PPAPpS2s/b3b/91hjrkT3s4riv+t95lbif0VFBRYvXoxdu3bhrbfewl/+8hd1g9/czX+K/65fVByRBEiABEiABEjA8whQ/DemTyn+U/w35srsbZVs3DyyPhNNLR147O7piIsIcgezPdpGiv/GdC/Ff2P6xd2sovjvbh6jvSRAAhT/+xOg+G/MzwXFf33E/+LyBuz8qgSfHClFfXO7cv7ooWFYuzS9n/gv6eIkFciZikbEhAdibHyYSj13oqQWbR1duOmiEVg2N2nAAwByWGDV5mxVX4tg197RhbySWnW43VJ7Y65M41tF8d/1PnIr8f/48eN49NFH8cwzzyhSchCA4r/rFw1HJAESIAESIAES8D4CFP+N6XOK/xT/jbkye1v1Ze55PP1mDq6YMhT3zEuxeBPDHebk7jZS/DemByn+G9Mv7mYVxX938xjtJQESoPhP8V8ItLR14McGT/FA8d/54n9pVRMeeuEgqhtalZg/Jj4Mh09VISEupJ/43wXgqW05+PzrMtw4KwHLrkvqjjaXmV+BJ7flwMcHyFiUiuQRkSYfLVrauVFDwrBycSpkT0XKybN16lCBrENz7fnEto8AxX/7uDnSyq3E/54T1aIAUPx3xP1sSwIkQAIkQAIkQALWEaD4bx0nV9ei+E/x39Vrzp7x3tlfjD1fl+Gh26d0b67Y0w/bOI8AxX/nsXRmTxT/nUnTe/ui+O+9vvfGmYsQVFhWj217TuN4SS0k93p8dHA/FFJvb+55vPLxKcitUQktHRTgh6mjo/GzuUkYaqKNKZ7ST+aJCvxjb6G6JYou4KE7piJtnHPzvVvyZdH5BuScroa8o13o4ufng6SECEwcQGhz1D6G/XeUoD7t5XP2v7+6xKmdU/zPVJ9ro5bZEwer552zi6SP2763CNekxiNxSBiyT1bi8S1HEB8T3E/8L69txsMvZqK9oxPr7pqO4bEh3ebI83nVxkM4dKoS5g5pPL/rBN7eV4SfzBmv0gT0LJKqLuuk+fbOnr+39Efx3/We9njxvy9SpgFw/SLjiCRAAiRAAiRAAu5PgOK/MX1I8Z/ivzFXJq0yOgGK/8b0kCvEf1flUtUISx7VbZ+fxpe5ZThf04K0sdFYuTjNmA7wEKso/nuIIzkNswRELNqdeUbla66sa1F1o0ID8PiyGf3EfxGENn14Cm9+cVrVE6E6IsQfBefqUVbdjNiIQKxclIbEIaFmx5RQ1P+fvfMAr6JK3PcX0klIgEAIhN5BBEJRpNix64qKDcta1u66rmV1VVSwrWvZXfWvq2vjByIq6trbKioqIIg0IfQOSQiQRnryf87gjQmk3Hvnm3DC/eZ5eCzM+e7c93xJbuadOfPE28scMWQ283zpHu1b4PyjusHcQdpY22tfrcUb365vrJfz+3WOHpiCP53Z3+/9/d1R8t9fUo27n+Q/n7d5TFooyv99Sf5cj/w3qwO8+vlqtGgeiQuP7u5cxFV9+/tbS/H98izceEZfHDuofa2T9O4PG/HK56tx+uGdcMWJvar2KS2vwH1Tf8aarXkH5KIufqPsSpT8b/z5OGjlf20oJ0+ejIkTJ2Lq1KnOIwMC2fbs2YOtW7cGMkT7ioAIiIAIiIAIiMBBQ6C4rBJ3vbHJ6vdz7uGtcVgP7om3jxftxv+W5Vr7vuNjwnHfWameHN+6rGI883mGJ9ms0D+dlIKOrfcu06fNLgLh4eFo3bo1WrRogWbNmlUdXHFxMcwqbub3K1u2OavzsSajCOb73IHeIpqFoWvbaIzp08JZstKrbcG6Akz/IdureErupHM6onnUb91hhP79w23IyCllRHmSMaJnPM45jHP3aHR0NNq2bYuYmBjnWBt6lmppaSkiIiIQFhbm3BXr77NUi4qKkJWVBfO1HRsbizZt2sC8ttlmL8vAcx+mO89uNSdnu7WLR1rPJJw7pqvz9/n5+c7Y8vIDf+eqJxN6gEI/X5qDTxfnHKBXb/hlY6OaYfI5HRveUXuIQDUC5vuT+Z4WFxcH87zmu6csdOS9eV5zv84tHWEWFdGsSv6XlZU5nz/Mn+WbcvDg9EWIjgrHX88b6Ah7s5lnOz82cynmpe/AqP7JuO2cATW+N0VGRiI5ORlRUVHmBn9nqWnzfa1vp0TccHo/dGzz2x2nZqD5Pmi+p5nvi15tqzOK8Nz/Mr2Kd5175rBWGN17L1/WlltYjknvbGHFeZJz8eg2GNS5Zh/cvtB/F+zCt+l5bmM8G58UH4E7z+hAzS8tq8Sdlp9zGH94axxOPufgg/j/vsjA2sy9FzPZuB3aqTkuHdOGdmgJCQlo1aoVzPfa6ltt8t98VjS/X9a35RSU4K5XFyJ3TwkmXZyGru3iYT7f7tixw/mMa343NRnmoq+7p/yE/MIyXHlSLxx1aApKyyrw+tfrnBUBhvZKwq1nD3B+ppifJeb7ekFBAe19h2rQ9pxSPPbhNqvf/tXHJqNXyt7fnZhbx44dq34nY+Y2lBVS8r+wsBA333wz1q9fj2nTpiEpKakhPlV/n5OTg9WrV/u9v3YUAREQAREQAREQgYOJQElZJf72qb0S3LA+fWAsBnfiiuCv0oswe7W9v4DHRYXhz2MTPKnapp1leOUHu3/JvXJ0PNon1n8SwBM4CvWbgBGB5mS9OdFiRF9GRgbM72W2bK//WIBVmWW2HE7VcZhe/35kPCK47rsqf8mWUrz7sz0XYNQ2AbeekIDYSO4VEM99nYes/Arr5tt3QEM6R+HUQ/dfrjqYA46Pj0fnzp0dIe/Ps1TNyU1zYjTQZ6mak6pbtmxxLupJTU11RFl12VZWXokLju6G0w7vVPVMVvN+KioqkJmZ6YzVxiXwzapifL3SO/no9mhjIsNw2wnefHapfmxGKJg/5mugsrISubm5TudKSkqqdjMXx5hzg82bN3fkg+mu+VowEtf8zNq5c2e9F6cYcdGyZUvnhK4Zby6eMV8TRv6a19u1a5dbXBr/KwEj4Dt16uTw3lNchre/24C0HkmOiM/KKXKeF202353/1eW/ETrmz753eZr9zTOi//bmUrSvtrx0Xl4eNmzY4PQnJSXF+Qwzf+UOPPrWUkcmmWdBx8fWlFXme5oRTJs2eXux9BfLi/DDWnt/N+neJgITDq9/BYVAS51fXIknv7D799CzhzRH//Y1OxHo+9x3/09/KcK8dfbOdavmzXDDMdwLPUrLK/HIJ3bP9WkDY5FGPufgm/spPxRgw077fi/xHV/flEiMH8q9yMX8/DTf182Fo+af5rNobfLfyHfzs9z8vK5+YXn1r5t3vt+IKf9bg+MGpeD6M/rB/BZhnJ75vmx+Rvs+F5sxGbsKne/pa7bVvMDm8D5tcOPv+jsXlpnN/Cw34728qMvt94qmMj4rrxzPfZNv9eFedHgcurXZO/fMrU+fPjC/mzX2FlLy38A1d//PnDkTM2bMgIHu72a+uZgPctpEQAREQAREQAREIBQJmGX/J/x9ttVv/bpT++C4wSnUY3xt1jrM/G4jNZMZlhgXiZf+NJIZWZVl7pK6e8rPnmSzQv9+xRB0T+GedGIdm3LsJzBrSQaeem+FtQd6/pFdMX5MF0+O7+slGfiXxe/dvOlX/zwK8bHcky83/ftHbN5h70UPJ6S1x9Wn9KbMuZGQvj9eP0vVd67E93pm2dTJry1y7sQ1z1ytbdlVc47F94fyhhVSReDNbzfg9W/sWxLcd4BxMRGYcssoT2aseu9re4Hq5/bMvnUJBN/Y+npqxpqM+jb1nDvNdTH3XeBkXq22Zf+/XLQNc1Zk4bTDOmFgt1Y1Dip9cw4mvbYI7VrG4oFL09A8OsL53mS+r1V/PbOU9I8rd+D2cwZgWO+673w148x4r7bH3/7FWdLa1s08f/upa4ZTD88s+3/lP3+gZrLDbjmrP0b2a0uNfemz1fjwR3svkDPL/j9z3WHU91xcWoELH/2WmskOu/bU3jh+cO3Lybt9rYn/twjLNu52G+PZeCPGbz/nEE/yq/9Mrk3+7+vm9v0Zbi7kemzmMrSKj8KkS9KQ1GLvKlS+78nVPx+Y79Bm2f/35mxCYvNI9OzQAqZ7K7fkIjI8DNec2gejD2nnjJcT5E33xqwC3Pz8fF6gB0n3TRiEQ7u2pCf785mR/qIAJP+9oKpMERABERABERABETjICBj5f/4jX1v9rm44vS+OT+MuPTjtq7V408JnavomIjEuCq/eMtqTeVm+MQd3vrL3Lipbt8f/MLxq6VZbj1HHZS+BZ95fgc8X2vtot0O7tsLkS9I8AThr8Xb8491fPMlmhU69bcx+d1a6zb7x2bnYlGXviiYnDk3Ftaf6f5NCsDy8fpaqT6aZpbXvuXAQIsM9WsIiWAAH+bgZ36zH9FlrrX2XRv5Pu/1Ia49PB9b0CDQk/+t7R0b+vPz5aoxNa4/rTutb6655haUwz+IuLC7HWaO64MN5m53Ho5itc9s45/u2WYGgMbZ//Xc5zMUMtm7m4onX/sL9+jby/7In7L4I3Twywjw6grn959NV+GCutytJuDleI/+fu/EINxH7jS0uLcd5D9t9zsFc1DiWfM7BB8J8nzEXTtq6jejbFnece6jnh1ff59TaXnzxul14/O1lztL9t559CIb0rH+176+XbIf5Xjqoe2vncS+xUXtXEjTPpL//tZ+dnHsnDG608wzm54l5zQO9RYSHoWMb7sot1d+T4fvH5+Ye6LdZ7+ubx0Xse5Gg1QfcwMGFlPw3y9BNmDABXbt2xZNPPuks/aVNBERABERABERABESgYQKS/w0zOhB7SP5L/h+I3h0sr2nuTF6w2t7n3qcmNccz14/wBLfkvydYXYfaIP/rexO1PUu1tv0/nr8F//4oHb8b0dl57urc9B3OMt1GCh2f1h4XHN296kSra2gK2I+A5D+cx1dszMzHzNkbkL4lF/dfNBhGVO27mf3mLM9yLpYwJ9/LKyoRExUOc/HVlSf2QrtaxlTPMPubvr83ZyOycoqdOwTNcvDDeyXhipN6Vy0brJp6SyBY+W9WRZk4ZSGM3K9P9Pjyc/eUOt0yd5Z2T4nHjtxibMgscL6f+SOcGBRsl/9mRa4nruLf+S/5z2gPN0Pyn8vTpEn+72UaiPz3CXtzcdbN4/pjeD0rs5hsszrVfVN/xsrNubjl7ENgLmiovr37w0ZnVYDaHhPDnvFvlmbgta/WOo/nsmVrmxjjPK6rtlW73B6j5L9bgoGPPyjlf3p6Ou677z48/fTTzrO7zGaeK3nzzTdjzpw5AS/5HzhWjRABERABERABERCBg4uA5L+d8yn5L/lvZzObxlE98fYymJMutm69UxPw6BXDPDk8yX9PsLoOtV3+1/Ys1dre9IufrsL7czchvNneJdF7pSY4cmzVllzkF5XhsD5tcOvZAxAVoRUBXJemloBQlv9G5n7+01Z89tNW7Mzb+6zslnFRtS4FbyTutC/X4p3vN1T1NKF5JNZn5CNzdxGSEqJx74WD0Tm59rvgSsoqYFaQMT9HTJfN9+zoyGZYvTUPuwtKnMcS3TthEMxnNW3eEghG/pv5e2ymWco/G5cc1wPjRnau8yB9Iqq4rAKnDE/F5Sf0cr6/mQ6ZCz+mfLHGmW+z1LTvDlKv3rHkv1dk3eXqzn93/Hyjdee/7vw3XfBX/mfsKsRDM5Zg2849uOyEXjh5WGqDRcwvLMXdUxZid35JrZ8NzKpw5md7Wo/WzkVhXm2rtubitv/YuwT+Q78fgv6ducvfS/571aa6c5uU/DdS/7zzzsOiRYtqfUdTp0517uw32+TJkzFx4sQa+1199dW647/xO6ZXrIOAuUJ8xaYcvDWxpV47AAAgAElEQVR7vXOV8X0TBte6rKW5svilz1Zh/qpsmB9Q5hk1bROjceYRnXHy8I6o/wlzv724kTZmWRuzpNnQXknOLyvaREAEREAERMBfApL//pJq3P0k/yX/G7dxB9erSf5r2X/bGm2z/K/rWaq1Mbx/2s9YuGanI0//et7AqmVTjYy9b9rP2LJjD244ox+OGZhi2xQcFMcTqvLfd0LfyPv4mAj069zSWT7ZiPnangO/fFMOHpy+CNFR4TV66pPC89J3OMt4G6lX2+ZbNthcHHDPBYPQ+tfnC5sVMu6ftghrt+fh/KO6OX+0eUsgUPlf/cKN4b2TGrwYySeiklvF4MFLh6BFbGTVG/L1zkiov54/0Fk1wstN8t9LusFnS/4Hz676SMl/yX/TB3/kv+9n7YbMfFxxYi+cMryjXyU057Um/t9CZ4l/8wiDwT1a1xjnu/Pf3Pn+x9/18yszmJ2M6zGOxtbtpKGpuIb8KDLJ/8af7SYl/xsfj15RBPgENu8owMc/bnFEvLnrwWxd28XjgUvS9pP/Ztm5B19fjK3Ze5xfJM2yYoUl5c4dE6XllTjtsI64/MRedV4AYC4wMD8wP5i3Ceb5N+a/zdYYS9fwySlRBERABETgQBKQ/D+Q9Ot+bcl/yX87m9k0jkryX/LftqbaKv8DfZaqT/5ffUqf/e7CMndkP/thunNB+t3nD7RtCg6K4wlV+W8eLfH2dxuQ1iPJef56Vk4R7nhpgTOntcn/179eB/OntvMj5mKXv725FO1bx9Z6rsZk/v2tpfh+eZbzvPcThnSo0R3foy+8vnPwoCgs4U0EIv/NWbGXzLPU5212vg/dctYhDd6t35CIMt/zfl67Czee0deTpZKrI5L8JxTGgwjJfw5UyX/Jf9Okhr7nGjfy+NvLsHB1NsaN7IIJx3av9+ZIsxqP6Var+GjngsCpX651bsbcdyWq6hepGvF/1KHeXaQ66bVFMJ81bN0GdG3lfP5hbpL/TJr+ZUn++8dJe4kAhYDvFxLzQ8fI/G4p8Vi8dhdS2zTf7xdK8wvJ4zOX4btfMmssK2YOxHfXRVgYMPHCQejTMbHW4/MtVWNWCzAXDjRrFuZcOCD5T5lOhYiACIhASBGQ/LdzuiX/Jf/tbGbTOCrJf8l/25pqo/wP9FmqhqlP/l9/el+MTaspRX0ndDskNccDl6aheXSEbdPQ5I8nVOX/vhPXkBD+ctE2zFmRhdMO64SB3WrerZ2+OQfmxHy7lrF19vSNb9djQ0Y+zj2yK7okx9d4efMogH+++wvSeuoil8b4gmporn3HYM6zzZy9AdNnrXWW6b/7goF+PZbB3Jhz58sL0DI+ar87/33f88xFUjed2R9HDmjn6VuW/PcUb9Dhkv9Bo6sxUPJf8t8Uoj75X1puHtmyDHNXZDnfv80jd4wf2XeLi47ApWN7Oo/+MZ9Ll2/MqbrTv/oKPb6bLc0Nk8aZFBSXOxcFmAvDvHw8lbnZ88eVOzhfOB6kdGzTHE9fN4KaLPlPxelXmOS/X5i0kwhwCJjnz5klXY4dlILOyfFYtGYnHnljCVJquZp8R24R7nz5J5SVVzi/XJiTI9V/Ybl/qrmyeCdqO6Hi22/Bqmysy8jH2LT2zg9E37MXJf8586kUERABEQglApL/ds625L/38t+cHPh84TZ89ONmXHB0t/1E1r7NCHR/33jz2c98VjNLZZuvNyPEDu/TBlec1NtZvlgbn4Dkv+Q/v1XuEm2T/8E8S9UQeP7jlc73zNru/Ped0DVLpU+6OA0xUeHuoGn0fgQk//ci8VcI11Yhc97m5c9XO+dSrjutb8At+38frHA+O1w2tifOGNEp4PEaEBgBf+fafF8yn7XMxRr3Thjkl/g3R2LuMp04ZSHMRQD3XDDQeaSEb/P93dade+q9OSewd1T33pL/LJLcHMl/Dk/Jf8l/06T65H/1R/zU1zoj/X2r/uwr/33f12fOXg+zIpV55LLvMctnjOjsrFoV3szfBy0H133b5f+gbq1x/8WDg3tzdYyS/Kfi9CtM8t8vTNpJBLwhUN8PM7M6wKufr0aL5pG48Oju+50U8S0xF8iyYrbIf/MLk7c/Qv2br7iYCL9/2fMvUXuJgAiIwMFLQPLfzrmV/PdG/ptnwX6/PBMfzt2M1dvyUFm599FJdV10Gej++7bJd2ftzrwSpLSKQae2cTDPLM7cXeTcmRbICWo7m2rnUUn+S/7b1kyb5H+wz1I1TL9avB1Pv7fcuXPq9vGH1vjdz/d3I/q2rfNZ6ux5MRcx+B6Bx84OJM/cQdYmMSaQIUHtK/m/F5u/QnhfyOamDSN68wpLce+EwejRvkVA87BmW55zl6F5LvykS9KQ1CI6oPHaOXAC/sy1ucPyyXd+ce7ev+v8gUitdoPNvq9ofu8x5+TMxZfxsZHOX7/z/UZM+d8a9E5tgXsuHFx1YabvgoKeHRJw30WDG3yEQODvruYIyX+3BL0ZL/nP4Sr5L/nPadJvKeZn+V2v/oTC4nI8fNkQtEnw/nOYP+9B8t8fSo2/j7kwed/VoBr/KHivKPnPY6kkEQiYQEPPsKkr0JyIuevVhcjdU+LcLdG1Xc0l5uoad6Dlv1kW778/bERBUVnArLwaMKhbK1x+Yq/9lunz6vWUKwIiIAJNlYDkv50zJ/nvjfz3fWYyV/z379wSRgRszd5Tp/wPdP/qbar+qKfTDuvofC4xF0maCwoem7kU89J36JFNHn35Sf5L/ntUraBjbZH/bp+l6pOn5pnrV53SB8cPbu8wqX5BgdfPUjWvZ5Z1f+Ob9Y4EtmUzv7tfdEx3DOvdxrNDkvzfi9YfIbzvJPh+9v64MhuXHNcD40Z2DmiefB3fvKMAN487BEf0axvQeO0cHIGG5tosyW9W3TS/z/RKTUBi3F6hv+9mLko6dlB7+B6hWX3VzOqfy8wdpT07tMCO3GJsyCxAXHQ4bjl7ANJ6tA7uDQQwSvI/AFiNuKvkPwe25L/kP6dJv6X8sDwLT76zzHkky/Vn9LPiZkRzdJL/7Jnm5En+czgqRQREoIFlbOoD5Lvi+LhBKQH94DqQ8v+DeZvxn09WWjnv5orvZ67nPsfGyjeqgxIBjwks27AbZrlDG7ZW8dEY1ivJhkM5aI5B8t/OqZT890b+f7Jgi3Ni4KhDU5zVl+p7frVpRqD7V2+T71FP5v+Z51+b5wv7NnP3/8T/W+jcdWYeA9UqPsrOIjbRo5L8l/y3rbo2yH/Gs1QN159WZzvPZDUXEpg7Zc2jTBrzWapG9pnvn7Zu5vfP+u48dnPckv976TUkhPdlbOTuM++vwDdLMzC8dxJuPXtAQM/7NeL/0beW4peNOah+MZ+budRY/wg0NNc+md9Qmk/21yb/zVjTEXNB0Wc/bXGWiTarefTtlIirTu4D83zkxtgk/xuDcuCvIfkfOLPaRkj+S/5zmvRbyofzNmP2L5m4Y/wAq1b/lfxnzzQnT/Kfw1EpIiACQcp/30kUc/I30CXkDqT8/9O/5znL19q63XHuoTBXeWsTAREInMDufN+Jrt2BD/ZwhFlW9Y9n9DuolmzyEFeD0ZL/DSI6IDtI/nsj//edzIbkv5v9l6zfhYdeX4zu7Vs4y8VGhjerijNfd0ZebcoqwF/PH4hDu7Y6ID07WF9U8l/y37Zu2yD/Wc9SNWxXbc3FCx+vhFkGvaISaBkXiTNHdsZph3Xy/Fmqtguy847shguO7uZJBSX/92JtSAhXh29W4Xnp01UwNy0M7ZWEW846JKDl26uvGHDK8FRcfkIvzzvuSXkU6hB4/uOV+HTBFtx0Zn/nblGbNtu/t5nHVT1x1XAqsl35JbjsidnUTHaY5D+HqOS/5D+nSfanSP7bOUeS/3bOi45KBJokgUCX/Td3Lzz+9jKUllXg1rMPwZCegd3VeiDl/9kPfGXFcxbrKsqlx/cMeEm/Jlk6HbQIeEDALEs9e1mmB8nuI1NaxeK5G49wH6QEZ5nM8x/52moSN5zeF8endaAe47Sv1uLNb9dTM5lhkv9NX/77Pg/26LC//DddMRcemLsI/zJ+QMCf/ZhdOxizJP8l/23rdWPJf+b7tvVZqrf9Z75z8YGt26j+yTCyyItN8n8vVX/lvxH/M2dvwPRZa2HE5d0XDAzo7kAj/s0qh18s3Ibhfdo4Fw6YO8Ibc1uybhfmr85GbkFJY75s7a8VBnRr1wLHDW6PuJiIA388AR6B77ElZligN9wE+FJB7S75HxQ2zwdJ/nMQS/5L/nOaZH+K5L+dcyT5b+e86KhEoEkSCET+b8wswP2v/YzC4nLcPK4/hgfxjMADKf/PnPSl1XMk+W/19OjgLCZgLkYa/9Asi48QzlLZh3RpafUxNoWDk/y3c5Yk/5u+/M/YXYg7X/7JuUNw32X/zfLb9039GeaxKtef3hdjyRe32NnqxjsqyX/J/8Zrm3+v1BTlv63PUr3yH9/DPFbF1m3MgHaOJPZik/zfS9Vf+f/Rj5thzpV0SY7HvRMGBST+q68YEMyjAhjzP33WOsz4Zh0jipqRlBCN+yYMRqe2cdRcr8PMipVPvbccE47pbuVFl5L/XjcguHzJ/+C47TtK8l/yn9Mk+1Mk/+2cI8l/O+dFRyUCTZKAv/I/Y1chHpqxBNt27sFlJ/TCycNSg3q/kv91Y5P8D6pSdQ5asSkHH/642XmuZ0WlOSVyYLf4mEgM652EC4/ufmAP5CB89Z15xbj8ye+sfme3nzMAI/sn04/R3OXz+tfrnGfa7ikuo+cHGmjEYZ+OiTDPquzRvkWgwxvcX/K/QUQHZAfJ/6Yv/81PyUffXII5K3bUeEZw9TsRI8Kb6c5/D77CJP8l/z2olavIpij/bX2W6l9emo/0zfbe+S/5f6SrrxV/Bvsj/39cuQNPvvMLWsZH4a7zByI1qe7ntpvPwrsLShAfE4H42EiYn9MfzN2EVz5f7Tz33fzOYT6XNea2JXsPrn9mTmO+ZECv5eUKFwEdyEG0s+S/nZMp+c+ZF8l/yX9Ok+xPkfy3c44k/+2cFx2VCDRJAv7I/5yCEtw/bRE2ZObjihN74ZThHYN+rwdS/o9/cBbM3Wu2bpL/vJn5ZeNu/PWVn3iBxKS0Hq1x74TBxMT9o8xJIbP8qQ1b28QYzw8jlOX/nS8vwPJNOZ4zDvQFIsLD8OgVw5xlS5mb5D+TJi9L8r/py3/TBt8KTzvzStCpbXOYR5ZsyirAjpziqmcG33HuoRjcozWvPEqC5L/kv21fBk1R/tvG0Hc8kv9rbZ0aZyn4abcfePlvHqv4yBtLnEdb9UpNQGJcZK3MRvRti2MHtcfnC7fimfdXOBfamnMzn/20Ff/+KB3NwsLQr3MiYqLCax1/2mGdMLBbK0/mw3dMnoQTQqMjwzHjzqMISYrwEZD8t7MLkv+ceZH8l/znNMn+FMl/O+dI8t/OedFRiUCTJNCQ/C8sKcfjby/DwtXZGDeyCyYc2x1h9bxTcxW6+aDUKj661mfMSf7XDa8x5L85qfD1ku14b84mDO2VhMtP6FVvbwPd3xeWu6cUL322CvPSdzh3I4eFhTl3MJhl60b0a1tvhxhfSH97cwnM8p+2buaOjmAem9HQ+zES/D+frML3yzMb2rXR/r5FbCROPawjzj+qm2evGary/+slGXjynWWecXUbbE5Q/vF3/dzG1Bgv+U/FSQuT/D845L8phLnQ89kP039dNQfo3DYOl43tiddmrXWWLn74sqH13pFIK1UIBUn+S/7bVnfJf96MSP5L/jd057+/4twn+/eV/77zKw211svH9rw/d5PzyAKbt3cnHmvz4TW5Y5P8t3PKJP858yL5L/nPaZL9KZL/ds6R5L+d86KjEoEmSaA++W/ukn9s5jLMXZHlLB3XOzUBYbWY/7joCFw6tidaxkXh/mk/Y/nGHNR1Z5jkf9018Ur+l1dUwszzB/M2wdxZYP7bbL4TCPseUaD77zveLPtnPkBs21mIlFYxzvP1CovLsXJLLswS5WeM6OSIBC83swS8EcK2bkaEeyHDbb0L3MzDRcf2wDmju3gyJaEq/80FNuZCHlu31DbN8cx1I6iHJ/lPxUkLk/w/eOR/baXYmr0Hd736E8xKLuYX0bruKqQVKsSCJP8l/22rvOQ/b0Yk/yX/eW3am/T8xyvx6YItuOnM/jhyQDt2fFB5kv9BYWvSgyT/7Zw+yX/OvEj+S/5zmmR/iuS/nXMk+W/nvOioRKBJEqhP/ucXluLuKQuxPiO/3vdmpP8jlw91loeV/A++Bl7Jf9/dAebu++4p8WjWLMy5o68u+R/o/vu+Y99J7JOGpeIPJ/WuWirY3E1oHh9RWVmJBy8dgg71PMsweIp7R46b/CUq917jYOU2fkxXZxUE5rZsw25Hzti6JSfG4PmbRnpyeKEq/1/4ZCXMM25t3bxYTlXy387Zlvw/eOW/+VH60qernO815mfXBUd7t4qLne32/qgk/yX/vW9ZYK8g+R8Yr/r2lvyX/Oe1CcjOK8bEKQudyEmXpCGpRTQzPugs2+W/uX/lHd35H/T81jZQ8p+KkxYm+c9BKfkv+c9pkv0pkv92zpHkv53zoqMSgZAnYJ4xbuSjucv74cuGoE2C98/6DgT6+AdnwaxmYOvmlfxfsCob6zLyMTatvbOCQ0OrLwS6f3WevgtGsnOLMfmSNHRtF1/110Yg3D/1Z6zYVPfKEKy5OXPSl6woT3K8kP9fLNyKp99f4cnxskJfv/MoxETW/hxKN68h+e+Gnrdj2UtsSv57O1/Bpkv+Nz35b1bi2ZVfDPMcXHMRZ22b2Wf6rLXOCiMd28Rh0sWDnc8RXm9ZOUWYvSzDWUHIhs2seDCyf7JnjzuQ/Jf8t6Hn1Y9B8p83I5L/kv+8NsG5KeOp95Y7F5EP6ZnEjHaVJfnvCl+THCz5b+e0Sf5z5kXyX/Kf0yT7UyT/7ZwjyX8750VHJQIhT8A8Y908f9osP3f9Gf08f657oMBDVf7vy6kh+e9mfyP4d+YWO48WSEqIrrrr32QWlpQ7dyps3bkHEy8chD4dEwOdQr/3v/Tx2cgpKPF7/8beUfKfS1zyn8uTlda+dSyeveEIVpyTI/lPxUkLk/xvevLft/JTv86JuHfC4Kou7C4owaufr8aGzAJs3lHgPK4nuWUM7j5/EDonx9E6U1fQgtXZeHjGEpRZeLHmLWcdgjEeLLEs+S/57/kXVoAvIPkfILB6dpf8l/zntcneJMl/e+fGqyOT/PeKrLtcyX93/HyjJf8l/zlNsj9F8t/OOZL8t3NedFQiEPIEzJKws3/JxB3jBzTKnWGBApf830vMS/lf15xk7C7Ey5+txrz0HTj1sI64/MRenl4cIvkf6FdH4+yvO/+TqaBtX/Zf8p833dO+Wos3v13PCyQnSf4fPPJ/+65C3PHSAuwpLkNyy1hn1aAThqYiNoq/akttNbzp3/OwoYHHTZHr63ecWV75xZtH+b2/vztK/kv++9uVxtpP8p9HWvJf8p/XJnuTJP/tnRuvjkzy3yuy7nIl/93x842W/Jf85zTJ/hTJfzvnSPLfznnRUYmACFhOQPJ/7wQ1lvz3CQRzF6HZwpuF4fyjuuGsUV1qrAjgRW0k/72g6j5T8l/y322LdOe/W4LejJf8bxz5z5y9j+dvwb8/Snd+Lps/Nmzmc8M1T/1gw6HUeQx/v3IYenVIoB6j5L/kP7VQhDDJfwLEXyMk/yX/eW2yN0ny39658erIJP+9IusuV/LfHT/faMl/yX9Ok+xPkfy3c44k/+2cFx2VCIiA5QQk//dOUGPJf9/SwQXFZcjdU4pVW3KdOwevObUPRh/SztO2SP57ijfocMl/yf+gy/PrQMl/twS9GS/537Tkv1nKf9Jri7AxM99Z8r9H+xbeFCPA1A2Z+bjpuXkBjmrc3SdfkoZDu7aivqjkv+Q/tVCEMMl/AsRfIyT/Jf95bbI3SfLf3rnx6sgk/70i6y5X8t8dP99oyX/Jf06T7E+R/LdzjiT/7ZwXHZUIiIDlBCT/905QY8n/fevw0+psPDZzmXMBwP0XD0bHNt49O1jy384vRsl/yX+3zZT8d0vQm/GS/01L/mflFOGp95ZjRN+2OGV4R29KEUSq5H8Q0BphSO/UBDx6xTBPXmnW4u34x7uS/57AdREq+e8C3j5DJf8l/3ltsjdJ8t/eufHqyCT/vSLrLlfy3x0/32jJf8l/TpPsT5H8t3OOJP/tnBcdlQiIgOUEJP/3TtCBkv/mtc0viV8t3o4bz+iLYwe196wxkv+eoXUVLPkv+e+qQAAk/90S9Ga85H/Tkv/etMB9quS/e4ZeJEj+j0F8bCQV7Y3PzsWmrAJqJjNM8p9HU/Jf8p/XJnuTJP/tnRuvjkzy3yuy7nIl/93x842W/Jf85zTJ/hTJfzvnSPLfznnRUYmACFhOQPJ/7wR5Kf/LKyqRnVuM8GZhaJ0QjbB9OuF77QnHdMf4MV09a4zkv2doXQVL/kv+uyqQ5L9bfJ6Nl/yX/GeUS/KfQZGfIfkv+c9vVegkSv5L/odC2yX/Q2GWa75HyX8751zynzMvkv+S/5wm2Z8i+W/nHEn+2zkvOioREAHLCUj+ey//M3YX4s6Xf3Lk/8OXDUGbhJgardCd/3txmAsfzAUQzO2LhVvx9PsrmJH0LMl/yX+3pdKd/24JejNe8l/yn9EsyX8GRX6G5L/kP79VoZMo+S/5Hwptl/wPhVmW/N+VX4LLnpht9WRL/nOmR/Jf8p/TJPtTJP/tnCPJfzvnRUclAiJgOQHJf778rwSwM7cY5o7/pIRoVFRWYvJri7Bk/W6MH90FFxzTveru/zXb8mA+WJjVAO6/eDA6tonzrDG6898ztK6CJf8l/10VSHf+u8Xn2XjJf8l/Rrkk/xkU+RmS/5L//FaFTqLkv+R/KLRd8j8UZlnyX/Lfzp6ntIrFczceQT04yX/Jf2qhLA6T/LdzciT/7ZwXHZUIiIDlBCT/+fI/v7AUd09ZiN35JXjk8qEwH7yXbdiNR99aitw9pUhpFYNObeNQWFyOlVtyUVZegStO7IVThnf0tC2S/57iDTpc8l/yP+jy/DpQd/67JejNeMl/yX9GsyT/GRT5GZL/kv/8VoVOouS/5H8otF3yPxRmWfJf8t/Onkv+8+flrlcl//lU7UyU/LdzXiT/7ZwXHZUIiIDlBCT/G0f+m1fZkVuEKV+swfxV2dhTXOY8BqBH+xa4/IRe6Nsp0fOmSP57jjioF5D8l/wPqjjVBkn+uyXozXjJf8l/RrMk/xkU+RmS/5L//FaFTqLkv+R/KLRd8j8UZlnyX/Lfzp5L/vPnRfKfz9TWRMl/O2dG8t/OedFRiYAIWE5A8p8/QVuy9+DOlxc4d/ybH04xUeH8FwkiUfI/CGiNMETyX/Lfbc0k/90S9Ga85L/kP6NZkv8MivwMyX/Jf36rQidR8l/yPxTaLvkfCrMs+S/5b2fPJf/58yL5z2dqa6Lkv50zI/lv57zoqERABCwnIPnPn6B3vt+I//vfGlx8XA+MG9mZ/wJBJkr+BwnO42GS/5L/bism+e+WoDfjJf8l/xnNkvxnUORnSP5L/vNbFTqJkv+S/6HQdsn/UJhlyX/Jfzt7LvnPnxfJfz5TWxMl/+2cGcl/O+dFR9XECeQUlODzhdvw0Y+bccHR3TA2rUOt72jV1ly88PFKrNmWh/KKSudO52G92uCqk3sjoXlkvRQqAcxZnoXps9bC3DHtG39o11a48sReaNcqtolTtPvwJf+581NaXoGpX65FVk4R/nRmf0RFNOO+gIs0yX8X8DwcKvkv+e+2XpL/bgl6M17yX/Kf0SzJfwZFfobkv+Q/v1Whkyj5L/kfCm2X/A+FWZb8l/y3s+eS//x5CWX5b9zQ98uzkLm7kA82iMR2LWMxsn9yg74piGhniOR/sOS8HSf57y1fpYcQgZKyCny/PBMfzt2M1dvyUFlp9Dxw/el9a5X/i9ftwiNvLEFhSTm6JMchuWUMNmUVYPuuIqS0isH9F6U5/6+2zSRP+3It3vl+g/PXvVITnG/e6zPykbm7CEkJ0bj3wsHonBwXQjPQuG9V8r9xeR/IV5P8P5D0635tyX/Jf7fNlPx3S9Cb8ZL/kv+MZkn+MyjyMyT/Jf/5rQqdRMl/yf9QaLvkfyjMcs33+K//LseXi7ZZ+8a7p7TAE1cNpx6f5D8VJy1M8p+GsiooVOX/T6uz8ehbS2HOOdm0NY+OwO3jB2Bw99b0w5L8pyOlBEr+UzAqRASAFz9dBfOLSnizMPTv3BLZecXYmr2nVvlv7nKe/NoiLNuwG78f2xOnH97JQWju3n/m/RXOB99zRnfFRcd2rxXt8k05eHD6IkRHheOv5w1Ej/YtnP3MBQiPzVyKeek7MKp/Mm47Z4CmxiMCkv8egbUwVvLfwkkBIPkv+e+2mZL/bgl6M17yX/Kf0SzJfwZFfobkv+Q/v1Whkyj5L/kfCm2X/A+FWa75HiX/7Zxzcz7ZnFdmbv/5dBU+mLuJGUnNkvyn4nTCQlX+3/D/5mDzjj18oITELsnx+Oc1hxGSakZI/tORUgIl/ykYFSICwCcLtiAMwFGHpjjL998/7WcsXLOzVvlvlum/8+UFiI+NxIOXDkGr+KgqhOmbczDptUUwy7E8cGkazFVZ+26vf70O5o+5aOCKE3vV+Gtzddnf3lyK9q1j8cAlac5raOMTkPznM7U1UfLfzpmR/Of+Iv7CJyvx4bzNdk424PxMe/aGI6jHJ/lPxUkLk/yX/GeUSfKfQZGfIfkv+c9vFVBWXuFFbMCZEeHePrZM8l/yP+BSNsEBkv9AaVkFwszJxQO8ef09zff2JP8P8ETX8fKS/5x5KS4tx3kPf80J8yilrhWLGS8XivJ/Q2YBbnpuLgOfZxnPXD8CqUnNqfmS/1SctDDJfxpKBYlATQL1yX+foO/fORH3ThhcY2BeYUEUUDMAACAASURBVKlzZVxuQSkeuXwozJWH+25mZYA5K7Jw2mGdMLBbqxp/7c/FA5or9wQk/90zbCoJkv92zpTkv+S/22ZK/rsl6M14yX/Jf0azJP8ZFPkZkv+S/8xWvfzZany9ZDt2F5QwY4POSmkdixOGdMBZI7sEnVHfQMl/yX9PimVZaCjL/2+WZuC9OZuwemuuFbNi5P/Ifm1x8XE90Dax9keSMg5U8p9BkZ8h+c9hKvn/k7Pqsa3biL5tcce5h1IPb8WmHNzx8gJqJjvssSuHoWeHBGqs5D8VJy1M8p+GUkEiUJNAffL/84VbneX9a1uaP7+wFHdPWYisnCJMvHAQ+nRMDAit+WXh5c9XY2xae1x3Wt+Axmpn/wlI/vvPqqnvKflv5wxK/kv+u22m5L9bgt6Ml/yX/Gc0S/KfQZGfIfkv+c9q1RNvL4MRZTZuFxzVDecd1Y1+aJL/kv/0UlkYGKryf+6KLDz8xhILZwTwaolo35uV/Ldy2p3HyGrZf/dzI/kv+e++RfwEyX8O042ZBfij5as8SP5z5lopIrAfAX/kf23L9vvk//adhc7VZ4N7tPabbnZeMSZOWQizeoBZUaBH+xZ+j9WOgRGQ/A+MV1PeW/LfztmT/Jf8d9tMyX+3BL0ZL/kv+c9oluQ/gyI/Q/Jf8p/Rqq079+C6p+cwojzJMI/dm3rbGHq25L/kP71UFgaGqvz3nT+0cEqcQ7rlrEMwZkA7Tw5P8t8TrK5DJf9dI3QCJP8l/zlN4qZI/nN4Sv5zOAaSElZZWVkZyADtKwJeEWhs+V9SVoHHZi7FjyuzcclxPTBuZGev3ppyAUj+h04NJP/tnGvJf8l/t82U/HdL0Jvxkv+S/4xmSf4zKPIzJP8l/xmtmpe+Aw/NWMyI8izj+T+ORHJL7jLZkv+S/54V1qLgUJX/v398tjWPMKmtDueM7oKLju3hSVMk/z3B6jpU8t81Qsl/wHmssZb953SJmSL5z6Ep+c/hGEiK5H8gtLSvpwQaU/4b8W8eI2CWPhzeOwm3nj0AURHNPH1/oR4u+R86DZD8t3OuJf8l/902U/LfLUFvxkv+S/4zmiX5z6DIz5D8l/xntEryn0GRn2HuCjZ3B3uxzfhmPabPkvz3gq1tmaEq/8+c9KVtU1HjeCT/h1PnZ1d+CS57YjY1kx0m+c8hqjv/Jf85TeKmSP5zeEr+czgGkiL5Hwgt7espAX/k/7DebXD3+QNrHIdv2f+snCJMvHAQ+nRMrPc4zVIXL326Ch/M24yhvZKcX7hjo8I9fW8K153/odQByX87Z1vyX/LfbTMl/90S9Ga85L/kP6NZkv8MivwMyX/Jf0arJP8ZFPkZkv9H8qEC2Jq9B5/+tBVrt+XBhoVOE5pHYVjvJBw7qL0n7zdU5b/u/N/mSZ8Yod1TWuCJqyT/GSz/Y85dz93EiPIkI6VVLJ678QhqtuS/5D+1UKQwyX8OSMl/DsdAUiT/A6GlfT0lUJ/8/2l1Nv725lL065SIey8ajLBqR2KuADXL4uwpKsMjlw+F+fBR12bE/8zZG5yr4M0H0rsvGAhz0lyb9wR057/3jG15Bcl/W2ai5nFI/kv+u22m5L9bgt6Ml/yX/Gc0S/KfQZGfIfkv+c9oleQ/gyI/Q/KfL/9XbcnF3VMWOs+Mtm07YUgHXHdaX/phSf7TkVICdee/5D+jSJL/DIr8jOtP74uxaR34wVr23xOmjFDJfwZFQPKfwzGQFMn/QGhpX08J1Cf/zdXbRvDHRkfgwUuHoFX8b8J++cbdmDx9MTq2aY5JF6chpp67+D/6cTNe/HQVuiTH494Jgw6I+H/963WYtXg7MnYXecrT3/AOSbE4fnB7jBvZxd8hQe0n+R8UtiY5SPLfzmmT/Jf8d9tMyX+3BL0ZL/kv+c9oluQ/gyI/Q/Jf8p/RKsl/BkV+huQ/X/4/8sYSzFmRxZ8sUuKjVwyD+b7O3CT/mTR5WZL/kv+MNkn+MyjyMyT/D6VCXbEpB3e8vICayQ6T/OcQlfzncAwkRfI/EFra11MC9cn/0vIKTH5tEZas340Jx3TH2aO7OHf/l1dU4pn3V+DLRdtwzuiuuOjY7s4xlpRVYFd+MaIjw9Hy1zv7f1y5A0++8wtaxkfhrvMHIjWpuafvp7bw5z5KxyfztzT66/rzgtX5+bN/oPtI/gdKrOnuL/lv59xJ/kv+u22m5L9bgt6Ml/yX/Gc0S/KfQZGfIfkv+c9oleQ/gyI/Q/KfL/8nPPoNCorK+JNFSrzixF44/fBOpLS9MZL/VJy0MMl/yX9GmST/GRT5GZL/kv+MVj34+mIYV2XrNqhba9x/8WDq4Un+U3H6FSb57xcm7dQYBOqT/+b10zfn4IHpi5FfVIYuyXFIbhmDTVkF2L6rCN3a1byT/+c1O2Gu+u7XORH3ThiMxet2Of9txEWv1AQkxkXW+pZG9G3r2bPYdheUwDyXzNYtKqIZXr/jKDRrVv2hCryjlfznsbQ9SfLfzhmS/Jf8d9tMyX+3BL0ZL/kv+c9oluQ/gyI/Q/Jf8p/RKsl/BkV+huQ/X/6fOelL/kQREy8+rgfOHsVdcVHynzhBxCjJf8l/Rp0k/xkU+RmS/5L/jFZJ/jMo8jPMquIDu7XiBx+gRMn/AwReL7s/gYbkvxmxeccePP9xOsySMObufrPE/7BebXDVyb2R0Pw3ob+v/P984VZnhYCGNnMVtrka24vNXIAw8f8WehFNy/znNYc5j0TwYpP894KqnZmS/3bOi+S/5L/bZkr+uyXozXjJf+/k/6qtuc5nzuLSCm8mL4BUc5Fm306J9OWCfYcg+R/AZDTirpL/kv+Mukn+MyjyMyT/Jf8ZrZL8Z1DkZ0j+S/4zWiX5z6DIz5D8l/xntEryn0GRnyH5z2eqRBGgE/h4/hb8+6N0nH9UN+ePDduS9btwzxTJfxvmorZjuPT4nhg3srOth9ekjkvy387pkvyX/HfbTMl/twS9GS/57438f/7jlfjox83eTJqL1BOHpuLaU/u4SKh9qOQ/HSklUPJf8p9RJMl/BkV+huQ/X/6f+9As5yYRWzfd+c+bGbOqplld09ZN8l/yn9FNyX8GRX6G5L/kP6NVkv8MivwMyX8+UyWKAJWA+WVv0muLsDEz31nyv0f7FtT8YMMk/2ehtNzeX8Ql/4Nt9v7jJP95LJlJkv+S/277JPnvlqA34yX/+fL/u2WZ+PvMpd5MGCH15nH9cdShKYSk3yIk/6k4aWGS/5L/jDJJ/jMo8jMk/yX/Ga3Snf8MivwMyX/Jf0arJP8ZFPkZkv+S/4xWSf4zKPIzJP/5TJUoAlQCWTlFeOq95RjRty1OGd6Rmu0mTPJf8t9Nf5rSWMl/O2dL8l/y320zJf/dEvRmvOQ/X/7/67/L8eWibd5MGCH1yAHt8OezDiEkSf4/8fYyfLM0g8qSGSb5L/nP6JPkP4MiP0PyX/Kf0SrJfwZFfobkv+Q/o1WS/wyK/AzJf8l/Rqsk/xkU+RmS/3ymShSBkCAg+S/5HxJFByD5b+dMS/5L/rttpuS/W4LejJf858t/85gm87nN1q1fp0Q8fNlQ6uHpzn8qTlqY5L/kP6NMkv8MivwMyX/Jf0arJP8ZFPkZkv+S/4xWSf4zKPIzJP8l/xmtkvxnUORnSP7zmSpRBEKCgOS/5H9IFF3y39pplvyX/HdbTsl/twS9GS/5z5f/D0xfjPmrdngzYYTUwd1b476LBhOSfouQ/KfipIVJ/kv+M8ok+c+gyM+Q/Jf8Z7RK8p9BkZ8h+S/5z2iV5D+DIj9D8l/yn9EqyX8GRX6G5D+fqRJFICQISP5L/odE0SX/rZ1myX/Jf7fllPx3S9Cb8ZL/kv+MZkn+MyjyMyT/Jf8ZrZL8Z1DkZ0j+S/4zWiX5z6DIz5D8l/xntEryn0GRnyH5L/nPaJXkP4MiP0Pyn89UiSIQEgQk/yX/Q6Lokv/WTrPkv+S/23JK/rsl6M14yX/Jf0azJP8ZFPkZkv+S/4xWSf4zKPIzJP8l/xmtkvxnUORnSP5L/jNaJfnPoMjPkPyX/Ge0SvKfQZGfIfnPZ6pEEQgJApL/kv8hUXTJf2unWfJf8t9tOSX/3RL0Zrzkv+Q/o1mS/wyK/AzJf8l/Rqsk/xkU+RmS/5L/jFZJ/jMo8jMk/yX/Ga2S/GdQ5GdI/kv+M1ol+c+gyM+Q/OczVaIIhAQByf/Qlf/mhJt5dnBOQekB73pYGNAtJR5j0zqgdYtoT47n0sdnI6egxJNsRuj4MV0x4ZjujKiqjC8WbsXT76+gZrLDJP8l/912SvLfLUFvxkv+S/4zmiX5z6DIz5D8l/xntEryn0GRnyH5L/nPaJXkP4MiP0PyX/Kf0SrJfwZFfobkv+Q/o1WS/wyK/AzJfz5TJYpASBCQ/A9N+f/qF6vxzvcbret4i+aRuP+iweie0oJ+bJL/dKSUQMl/yX+3RZL8d0vQm/GS/5L/jGZJ/jMo8jMk/yX/Ga2S/GdQ5GdI/kv+M1ol+c+gyM+Q/Jf8Z7RK8p9BkZ8h+S/5z2iV5D+DIj9D8p/PVIkiEBIEJP9DT/5vzCzAH5+ba22/R/RtizvO5X5oM29W8t/OKZf8l/x320zJf7cEvRkv+S/5z2iW5D+DIj9D8l/yn9EqyX8GRX6G5L/kP6NVkv8MivwMyX/Jf0arJP8ZFPkZkv/c88grNuXgjpcX8CeKmPjYlcPQs0MCMRGQ/KfipIVJ/tNQKkgEQouA5H/oyf9PFmzBcx+mW1v0mKhwvH7HUfTjk/ynI6UESv5L/rstkuS/W4LejJf8l/xnNEvyn0GRnyH5L/nPaJXkP4MiP0PyX/Kf0SrJfwZFfobkv+Q/o1WS/wyK/AzJf8l/Rqsk/xkU+RmS/3ymShSBkCAg+R968v+9OZvw0merrO73uxOPpR+f5D8dKSVQ8l/y322RJP/dEvRmvOS/5D+jWZL/DIr8DMl/yX9GqyT/GRT5GZL/kv+MVkn+MyjyMyT/Jf8ZrZL8Z1DkZ0j+S/4zWiX5z6DIz5D85zNVogiEBAHJf8l/G4su+c+ZlS8WbsXT76/ghHmUIvkv+e+2WpL/bgl6M17yX/Kf0SzJfwZFfobkv+Q/o1WS/wyK/AzJf8l/Rqsk/xkU+RmS/5L/jFZJ/jMo8jMk/yX/Ga2S/GdQ5GdI/vOZKlEEQoKA5L/kv21FbxYWhrfvOYZ+WLrzn46UEij5L/nvtkiS/24JejNe8l/yn9EsyX8GRX6G5L/kP6NVkv8MivwMyX/Jf0arJP8ZFPkZkv+S/4xWSf4zKPIzJP8l/xmtkvxnUORnSP7zmSpRBEKCgOS/5L9tRZf8582I7vz/jgfTg6TbzxmAkf0l/92ilfx3S9Cb8ZL/kv+MZkn+MyjyMyT/Jf8ZrZL8Z1DkZ0j+S/4zWiX5z6DIz5D8l/xntEryn0GRnyH5L/nPaJXkP4MiP0Pyn89UiSIQEgQk/yX/bSu65D9vRiT/Jf95beIktW8di2dvOIIT9muK5D8VJy1M8l/yn1EmyX8GRX6G5L/kP6NVkv8MivwMyX/Jf0arJP8ZFPkZkv+S/4xWSf4zKPIzJP8l/xmtkvxnUORnSP7zmSpRBEKCgOS/5L9tRZf8582I5L/kP69NnCTJfw5HkzLtq7V489v1vEBykuS/5D+jUpL/DIr8DMl/yX9GqyT/GRT5GZL/kv+MVkn+MyjyMyT/Jf8ZrZL8Z1DkZ0j+S/4zWiX5z6DIz5D85zNVogiEBAHJf8l/24ou+c+bEcl/yX9emzhJkv8cjpL/ObjzlQU8mB4kPf4HyX8GVsl/BkV+huS/5D+jVZL/DIr8DMl/yX9GqyT/GRT5GZL/kv+MVkn+MyjyMyT/Jf8ZrZL8Z1DkZ0j+85kqUQRCgoDkv+S/bUWX/OfNiOS/5D+vTZwkyX8OR8l/yX9ek3hJg7u3xn0XDeYFApD8p+KkhUn+S/4zyiT5z6DIz5D8l/xntEryn0GRnyH5L/nPaJXkP4MiP0PyX/Kf0SrJfwZFfobkP5+pEkUgJAhI/kv+21Z0yX/ejEj+S/7z2sRJkvzncJT8l/znNYmXJPnPY/nE28vwzdIMXiA5SfJf8p9RKcl/BkV+huS/5D+jVZL/DIr8DMl/yX9GqyT/GRT5GZL/kv+MVkn+MyjyMyT/+UyVKAIhQUDyX/LftqJL/vNmRPJf8p/XJk6S5D+Ho+S/5D+vSbwkyX8eS8n/X3gwPUiaepvkPwOr5D+DIj9D8l/yn9EqyX8GRX6G5L/kP6NVkv8MivwMyX/Jf0arJP8ZFPkZkv98pkElfvfddxg9ejQmTZqEe+65p9aM7OxsTJgwAZ9++mnV30+dOtX5f9pEoLEJSP5L/jd25xp6Pcn/hgj5//eS/5L//relcfaU/OdxnvbVWrz57XpeIDkpMS4Kr94ympy6N275Rsl/T8C6DJX8dwmw2nDJf8l/Xps4SScOTcW1p/bhhP2aIvlPxUkLk/yX/GeUSfKfQZGfIfkv+c9oleQ/gyI/Q/Jf8p/RKsl/BkV+huQ/n2nAiZMnT8bEiROdcXXJ//T0dJx33nk4++yzqy4O8OeCgYAPRgNEwE8Ckv+S/35WpdF2k/znoZb8l/zntYmTJPnP4WhSJP8X8GB6kPT4H4ajR/sW1OQHpi/G/FU7qJnMMMl/Hk3Jf8l/Xps4SZL/HI4m5S8vzUf65lxeIDlJ8l/yn1EpyX8GRX6G5L/kP6NVkv8MivwMyX/Jf0arJP8ZFPkZkv98pn4nVr+T/91338Wzzz6LUaNG1Xrnv7lAwMj+adOmISkpqeo1zP+fOXMmZsyYgT59uFfU+/1GtGNIEpD8l/y3rfiS/7wZkfyX/Oe1iZMk+c/haFIk/yX/eW3iJEn+cziaFMl/yX9emzhJkv8cjpL/6zF91loeTHJSXEwEpt0u+c/AKvnPoMjPkPyX/Ge0SvKfQZGfIfkv+c9oleQ/gyI/Q/Kfz9TvRHM3/3333Yenn37aGWOW769N/td217/vRXx3/2v5f7+xe77j7vwSlFdWev46Db1AVEQztIiNbGi3oP9e8l/yP+jyeDRQ8p8HVvJf8p/XJk6S5D+Ho0mR/Jf857WJkyT5z+FoUiT/Jf95beIkSf5zOJoU3fkv+c9rEyfp4uN64OxRXThhv6ZI/lNx0sIk/yX/GWWS/GdQ5GdI/kv+M1ol+c+gyM+Q/OczDSrRtwpAbfK/PsFf34UBQR2IBgVN4NtlGc4zdDdmFgSdwR7Yp2MiJhzTHQO7tWJHQ/Jf8p9eKpeBkv8uAVYbLvkv+c9rEydJ8p/D0aRI/kv+89rESZL853A0KZL/kv+8NnGSJP85HE2K5L/kP69NnCTJfw5Hk/L7x2djd0EJL5CcJPkv+c+olOQ/gyI/Q/Jf8p/RKsl/BkV+huQ/n2lQif7I/9mzZzsrA1TfgpX/paWlyMvLC+pYNWh/Aulb8vG3d1ZbiSYiPAwPTeiHNglR1ONbvjkff3/Xzvfse6OTLuiLjkkx1PftC7vq2UUoKz/wKzzU9ebGj+yAk4ckU9/7Zz9n4fXZW6iZzDAj//9z/SBmpJP1pxeXIrewjJ7LCjx9WDuMG9GeFefkfPtLNl7+chM1kx327NUDER3ZjB2L3QWl+PPLy+i5zMDrTuqKYT1bMiMx7ZvN+N9ie58JnpwYjUcu7kd9z8WlFbj234upmeywy47thDH9f3vcEyP/7Tnb8MH8DEaUJxkJsRH4xxUDPMleta0AD89c5Uk2K/Tec3ujS3JzVpyT888P1mLRenufE31I5xa45Ywe1Pe8ObsIE6evoGayw24f1xN9U+Opsc9/tgFzVu6iZjLDurdrjrvH92ZGVmX9kL4LL3y+wZNsVuhTVx6KuJhwVpyTc/drK7B1ZxE1kxl29CFJuOSYTsxILFyXg6c+XEfNZIc9eml/tGnB/f37wbdWYs32PexDpeUd3rsVrj6Bexe47+De+3E73p27nXas7KDm0eF4+g9ceWCO8ZrnFqOkrIJ9uLS8c47ogFOGcs85fL4oC9O/tfecQxiAF28YTGPoC/rTS0uRu8fecw6nDm2Hs4/gnnPwvfcXv9iI71bspDNlBXZuG4v7zuM+ZjenoBQ3W37O4dqTumI4+ZyD+do2X+O2bl6cczDfw833cpu33x/bCUeSzzn43q9xJcaZ2LoN7ZGI60/uRj281dsL8NBbdp9zuOfc3uhGPufwrw/W4meLzzn079QCt/6Oe85hS3YR7rH8nMNtZ/ZAv44tqB03YQkJCYiIiKDnNhQYVllpwXrrDR1lLX/f2PI/JycHq1fbLW6DwHjAhry3qBCLNtt7le7RvWMwplc0lc/67DL83xx7Vjmo7c1dfWQ8kltwT7D5Xuehj3NQbu/v4TiubwxG9uDO+Zx1xfj8F3tPLoaFAXefkkjtuQl74vNcFJTYe6HHmJ7ROLoP9yKXnzeV4P3FhXSWzMA7TkpAZLg5/cLd8ooq8I//2X1x3DlDmqNfe+5jXT5ZVogf19v7c6x1XDNcfzT3A2tJWSX+9qm9QtQ0+/SBsRjciSsPvkovwuzVxdwvHGJaXFQY/jw2gZj4W9SmnWV45Qe7P7tcOToe7RO5n11e/7EAqzLtPaHcvW0EJhwWR53zzLxy/Psbe080mTd78Yg4dE3i/sL8zsI9WLq1lMqSGZbaMhyXj+Je8OA7viVbSvHuz/aKUXOct56QgNhI7meX577OQ1a+vb+UDOkchVMPjWXWCOkZpXhjvt1zfeOxLdAylnuR6kvf5WPL7nIqS2bYIR0icVYa9+I13/F9s6oYX6+09/fQmMgw3HYC/7PLw5/kWn3DwbF9YzCKfM5h7rpifGbxOQfTyXtO9eCcwxe5KCi295zD6J7ROIZ8zsH39W37+dSUhHD8YQz3s0t+cSWe/MLu30PPHtIc/cnnHD79pQjz1tn7e2ir5s1wwzHccw6l5ZV45BO75/q0gbFII59z8H19T/mhABt22vt7aN+USIwfyv3ssnlXOV7+3u7fQ68YFY8OLbnnHGbM34OVGfb+HtqtTQQuOpx7ziErrxzPWX7Owbxn897ZW58+fRAfz/3Z6M8xHtTyf+rUqZgwYUINDsHe+V9SUgJzAYA2DoEHZ67G+kx7Rdnwnom4amxnzpv9NWXFlnw8/p7dd1zcd14vpLbmSlEfxGufX2r1L+LnHJGCEwe3pc7554t24I3vt1EzmWHmzv9/X8O/W/TPryxHnsV3/p86NBlnHtaOiRKzl+/Cq7M2UzPZYU9feYhnd/7fNsXuu0WvOaEzzBXKzG367K34ckk2M5KalZwYhQcv5N5xYe78v+E/dq/ycOnRHTG6H/fRPe/MzcBHP2VS54cZ1iI2Ak/8nrvKg+/4Vm8rwN/etXfZYHOcd5/TE13ackXZUx+tx+IN9l7U1L9TPG4+jXvHxZadRbhvht13XNx6Rnf0SeWegHjhi02Yt2o380uSmtWtXXP89SzuHRe+A5yzcjde/J/dqxb94/L+iIvmnmib+PpKbNtl74n0I/u3xsVHpVJ7ZO4qeuZju1d5eOSiPkgi3/n/8NtrsDbD3oseDuvVEn84nrvKg684H8zPxH9/tHfVInPn/z8v70/tuQm77oVlKLX4zv+zRqTg5DTuOYcvFu/AjO/sPedgLt96/lr+Kg+3vLLc6tUGTxnSFuMOT6F33AS+/OVmfJ9u76pFndvE4p7xPanvPWdPGW59dTk1kx129QmdMYx8zuH177ZZvdpg24QoPDSBe87B3Pl//Qt2n3O45OhUjOnXml0hJ+/v/12LlVvtvfh+SPcEXHsid9Uis0rTI++s8YQnK/Sus3uiazL3nMPTH2+werXBfh3j8efTQ++cw5/P6IZ+5NUGTQ9btmyJyEjuTWn+9Dtk5f9tt92234UB/gDTPhwCt784Hyu32Hsl35ED2uHPZx3CebO/pixZvwv3TFlIzWSH/fOaw9Al2ZurkMY/OAulFt/6f+nxPTFuJPeCj/fmbMJLn9l7It3I/7fvOYZdI1z6+GzkWPz8vfFjumLCMd2p7/uLhVvx9Pt2C/DX7zwKMZHcE+gG4s68Ylz+5HdUnuyw288ZgJH9uUtsvvDJSnw4z94LPtq3jsWzNxxBRVlUUo7zH/mamskOu+H0vjg+rQM1dtpXa/Hmt+upmcywxLgovHrLaGZkVdbyjTm485UFnmSzQh//w3D0aM+94+SB6Ysxf5W9j/UY3L017ruIu4Tuhsx83PTcPNa0eJIz+ZI0HNqVe3HPE28vwzdL7RVkvVMT8OgVwzzhOWvxdvzj3V88yWaFTr1tDOJjuSdJbnx2LjZl2XtS9cShqbj2VO6J9HnpO/DQDLuX0H3+jyOR3JJ7EfpfXpqP9M32nnMYM6AdbiGfc/B97c34Zj2mz7L34r24mAhMu/1I1reKqpxzH5pl9bL/Fx/XA2eP4kqT9+duwouf2nvOwcj/dyYeS5/r3z8+G7stPudwzuguuOhYby7e+9d/l+PLRfZe8NE9pQWeuGo4dc535ZfgsidmUzPZYbedMwCjyOcc/vPpKnww194LNVNaxeK5G7nnHIpLy3Hew3afc7j+9L4YSz7n4OvjXa/+hGUb7L0weUTftrjjXO4FXSs25eCOl+0+5/DYlcPQswN3xaIHX1+MH1fae85hULfWuP9i7jmHjZkF+ONzc9nffql5ky5Ow8Bu3HMO1AMMMOyglP/13d3/3XffYfTo0Zg9ezZGjRoVIC7tziIg+c8iyc2R/Jf8ZzRK8p9BkZ8h+S/577ZVkv9uCXozXvJf8p/RLMl/BkV+huS/5D+jVZL/DIr8DMl/yX9GqyT/GRT5GZL/kv+MVkn+MyjyMyT/Jf8ZrZL8Z1DkZ0j+85kGlZidne3cuW8E/j333FMjo7CwEDfffDPWr1+PadOmISkpqervJ0+eDHMBwL7/P6iD0KCgCUj+B43O04GS/5L/jIJJ/jMokro6PwAAIABJREFU8jMk/yX/3bZK8t8tQW/GS/5L/jOaJfnPoMjPkPyX/Ge0SvKfQZGfIfkv+c9oleQ/gyI/Q/Jf8p/RKsl/BkV+huS/5D+jVZL/DIr8DMl/PtOgEuuT/ybQd4f/pEmTqi4O8P2/qVOnasn/oKjzBkn+81gykyT/Jf8ZfZL8Z1DkZ0j+S/67bZXkv1uC3oyX/Jf8ZzRL8p9BkZ8h+S/5z2iV5D+DIj9D8l/yn9EqyX8GRX6G5L/kP6NVkv8MivwMyX/Jf0arJP8ZFPkZkv98pn4n+pbzX7RoUa1j9pX6++4/aNAgzJgxA336cJ+h5/cb0I5VBCT/7SyD5L/kP6OZkv8MivwMyX/Jf7etkvx3S9Cb8ZL/kv+MZkn+MyjyMyT/Jf8ZrZL8Z1DkZ0j+S/4zWiX5z6DIz5D8l/xntEryn0GRnyH5L/nPaJXkP4MiP0Pyn89UiSFIQPLfzkmX/Jf8ZzRT8p9BkZ8h+S/577ZVkv9uCXozXvJf8p/RLMl/BkV+huS/5D+jVZL/DIr8DMl/yX9GqyT/GRT5GZL/kv+MVkn+MyjyMyT/Jf8ZrZL8Z1DkZ0j+85kqMQQJSP7bOemS/5L/jGZK/jMo8jMk/yX/3bZK8t8tQW/GS/5L/jOaJfnPoMjPkPyX/Ge0SvKfQZGfIfkv+c9oleQ/gyI/Q/Jf8p/RKsl/BkV+huS/5D+jVZL/DIr8DMl/PlMlhiAByX87J13yX/Kf0UzJfwZFfobkv+S/21ZJ/rsl6M14yX/Jf0azJP8ZFPkZkv+S/4xWSf4zKPIzJP8l/xmtkvxnUORnSP5L/jNaJfnPoMjPkPyX/Ge0SvKfQZGfIfnPZ6rEECQg+W/npEv+S/4zmin5z6DIz5D8l/x32yrJf7cEvRkv+S/5z2iW5D+DIj9D8l/yn9EqyX8GRX6G5L/kP6NVkv8MivwMyX/Jf0arJP8ZFPkZkv+S/4xWSf4zKPIzJP/5TJUYggQk/+2cdMl/yX9GMyX/GRT5GZL/kv9uWyX575agN+Ml/yX/Gc2S/GdQ5GdI/kv+M1ol+c+gyM+Q/Jf8Z7RK8p9BkZ8h+S/5z2iV5D+DIj9D8l/yn9EqyX8GRX6G5D+fqRJDkIDkv52TLvkv+c9opuQ/gyI/Q/Jf8t9tqyT/3RL0Zrzkv+Q/o1mS/wyK/AzJf8l/Rqsk/xkU+RmS/5L/jFZJ/jMo8jMk/yX/Ga2S/GdQ5GdI/kv+M1ol+c+gyM+Q/OczVWIIEpD8t3PSJf8l/xnNlPxnUORnSP5L/rttleS/W4LejJf8l/xnNEvyn0GRnyH5L/nPaJXkP4MiP0PyX/Kf0SrJfwZFfobkv+Q/o1WS/wyK/AzJf8l/Rqsk/xkU+RmS/3ymSgxBApL/dk665L/kP6OZkv8MivwMyX/Jf7etkvx3S9Cb8ZL/kv+MZkn+MyjyMyT/Jf8ZrZL8Z1DkZ0j+S/4zWiX5z6DIz5D8l/xntEryn0GRnyH5L/nPaJXkP4MiP0Pyn89UiSFIQPLfzkmX/Jf8ZzRT8p9BkZ8h+S/577ZVkv9uCXozXvJf8p/RLMl/BkV+huS/5D+jVZL/DIr8DMl/yX9GqyT/GRT5GZL/kv+MVkn+MyjyMyT/Jf8ZrZL8Z1DkZ0j+85kqMQQJSP7bOemS/5L/jGZK/jMo8jMk/yX/3bZK8t8tQW/GS/5L/jOaJfnPoMjPkPyX/Ge0SvKfQZGfIfkv+c9oleQ/gyI/Q/Jf8p/RKsl/BkV+huS/5D+jVZL/DIr8DMl/PlMlhiAByX87J13yX/Kf0UzJfwZFfobkv+S/21ZJ/rsl6M14yX/Jf0azJP8ZFPkZkv+S/4xWSf4zKPIzJP8l/xmtkvxnUORnSP5L/jNaJfnPoMjPkPyX/Ge0SvKfQZGfIfnPZ6rEECQg+W/npEv+S/4zmin5z6DIz5D8l/x32yrJf7cEvRkv+S/5z2iW5D+DIj9D8l/yn9EqyX8GRX6G5L/kP6NVkv8MivwMyX/Jf0arJP8ZFPkZkv+S/4xWSf4zKPIzJP/5TJUYggQk/+2cdMl/yX9GMyX/GRT5GZL/kv9uWyX575agN+Ml/yX/Gc2S/GdQ5GdI/kv+M1ol+c+gyM+Q/Jf8Z7RK8p9BkZ8h+S/5z2iV5D+DIj9D8l/yn9EqyX8GRX6G5D+fqRJDkIDkv52TLvkv+c9opuQ/gyI/Q/Jf8t9tqyT/3RL0Zrzkv+Q/o1mS/wyK/AzJf8l/Rqsk/xkU+RmS/5L/jFZJ/jMo8jMk/yX/Ga2S/GdQ5GdI/kv+M1ol+c+gyM+Q/OczVWIIEpD8t3PSJf8l/xnNlPxnUORnSP5L/rttleS/W4LejJf8l/xnNEvyn0GRnyH5L/nPaJXkP4MiP0PyX/Kf0SrJfwZFfobkv+Q/o1WS/wyK/AzJf8l/Rqsk/xkU+RmS/3ymSgxBApL/dk665L/kP6OZkv8MivwMyX/Jf7etkvx3S9Cb8ZL/kv+MZkn+MyjyMyT/Jf8ZrZL8Z1DkZ0j+S/4zWiX5z6DIz5D8l/xntEryn0GRnyH5L/nPaJXkP4MiP0Pyn89UiSFIQPLfzkmX/Jf8ZzRT8p9BkZ8h+S/577ZVkv9uCXozXvJf8p/RLMl/BkV+huS/5D+jVZL/DIr8DMl/yX9GqyT/GRT5GZL/kv+MVkn+MyjyMyT/Jf8ZrZL8Z1DkZ0j+85kqMQQJSP7bOemS/5L/jGZK/jMo8jMk/yX/3bZK8t8tQW/GS/5L/jOaJfnPoMjPkPyX/Ge0SvKfQZGfIfkv+c9oleQ/gyI/Q/Jf8p/RKsl/BkV+huS/5D+jVZL/DIr8DMl/PlMlhiAByX87J13yX/Kf0UzJfwZFfobkv+S/21ZJ/rsl6M14yX/Jf0azJP8ZFPkZkv+S/4xWSf4zKPIzJP8l/xmtkvxnUORnSP5L/jNaJfnPoMjPkPyX/Ge0SvKfQZGfIfnPZ6rEECQg+W/npEv+S/4zmin5z6DIz5D8l/x32yrJf7cEvRkv+S/5z2iW5D+DIj9D8l/yn9EqyX8GRX6G5L/kP6NVkv8MivwMyX/Jf0arJP8ZFPkZkv+S/4xWSf4zKPIzJP/5TJUYggQk/+2cdMl/yX9GMyX/GRT5GZL/kv9uWyX575agN+Ml/yX/Gc2S/GdQ5GdI/kv+M1ol+c+gyM+Q/Jf8Z7RK8p9BkZ8h+S/5z2iV5D+DIj9D8l/yn9EqyX8GRX6G5D+fqRJDkIDkv52TLvkv+c9opuQ/gyI/Q/Jf8t9tqyT/3RL0Zrzkv+Q/o1mS/wyK/AzJf8l/Rqsk/xkU+RmS/5L/jFZJ/jMo8jMk/yX/Ga2S/GdQ5GdI/kv+M1ol+c+gyM+Q/OczVWIIEpD8t3PSJf8l/xnNlPxnUORnSP5L/rttleS/W4LejJf8l/xnNEvyn0GRnyH5L/nPaJXkP4MiP0PyX/Kf0SrJfwZFfobkv+Q/o1WS/wyK/AzJf8l/Rqsk/xkU+RmS/3ymSgxBApL/dk665L/kP6OZkv8MivwMyX/Jf7etkvx3S9Cb8ZL/kv+MZkn+MyjyMyT/Jf8ZrZL8Z1DkZ0j+S/4zWiX5z6DIz5D8l/xntEryn0GRnyH5L/nPaJXkP4MiP0Pyn89UiSFIQPLfzkmX/Jf8ZzRT8p9BkZ8h+S/577ZVkv9uCXozXvJf8p/RLMl/BkV+huS/5D+jVZL/DIr8DMl/yX9GqyT/GRT5GZL/kv+MVkn+MyjyMyT/Jf8ZrZL8Z1DkZ0j+85kqMQQJSP7bOemS/5L/jGZK/jMo8jMk/yX/3bZK8t8tQW/GS/5L/jOaJfnPoMjPkPyX/Ge0SvKfQZGfIfkv+c9oleQ/gyI/Q/Jf8p/RKsl/BkV+huS/5D+jVZL/DIr8DMl/PlMlhiAByX87J13yX/Kf0UzJfwZFfobkv+S/21ZJ/rsl6M14yX/Jf0azJP8ZFPkZkv+S/4xWSf4zKPIzJP8l/xmtkvxnUORnSP5L/jNaJfnPoMjPkPyX/Ge0SvKfQZGfIfnPZ6rEECQg+W/npEv+S/4zmin5z6DIz5D8l/x32yrJf7cEvRkv+S/5z2iW5D+DIj9D8l/yn9EqyX8GRX6G5L/kP6NVkv8MivwMyX/Jf0arJP8ZFPkZkv+S/4xWSf4zKPIzJP/5TJUYggQk/+2cdMl/yX9GMyX/GRT5GZL/kv9uWyX575agN+Ml/yX/Gc2S/GdQ5GdI/kv+M1ol+c+gyM+Q/Jf8Z7RK8p9BkZ8h+S/5z2iV5D+DIj9D8l/yn9EqyX8GRX6G5D+fqRIBlJVXYN7KHdiZW2wFjw5JzTGkZ5JnxyL57xlaV8GS/5L/rgr062DJfwZFfobkv+S/21ZJ/rsl6M14yX/Jf0azJP8ZFPkZkv+S/4xWSf4zKPIzJP8l/xmtkvxnUORnSP5L/jNaJfnPoMjPkPyX/Ge0SvKfQZGfIfnPZxryiT+v2Yl/vPsLdheUWMWiR/sWuP2cAWjXKpZ+XJL/dKSUQMl/yX9GkST/GRT5GZL/kv9uWyX575agN+Ml/yX/Gc2S/GdQ5GdI/kv+M1ol+c+gyM+Q/Jf8Z7RK8p9BkZ8h+S/5z2iV5D+DIj9D8l/yn9EqyX8GRX6G5D+facgnXv3UD8jYVWglh8P6tMFfzxtIPzbJfzpSSqDkv+Q/o0iS/wyK/AzJf8l/t62S/HdL0Jvxkv+S/4xmSf4zKPIzJP8l/xmtkvxnUORnSP5L/jNaJfnPoMjPkPyX/Ge0SvKfQZGfIfkv+c9oleQ/gyI/Q/KfzzSkE3/ZuBt/feUnqxlM/8uRiI2OoB6j5D8VJy1M8l/yn1EmyX8GRX6G5L/kv9tWSf67JejNeMl/yX9GsyT/GRT5GZL/kv+MVkn+MyjyMyT/Jf8ZrZL8Z1DkZ0j+S/4zWiX5z6DIz5D8l/xntEryn0GRnyH5z2ca0olz07Pw8IwlVjN44aaRaJsYQz1GyX8qTlqY5L/kP6NMkv8MivwMyX/Jf7etkvx3S9Cb8ZL/kv+MZkn+MyjyMyT/Jf8ZrZL8Z1DkZ0j+S/4zWiX5z6DIz5D8l/xntEryn0GRnyH5L/nPaJXkP4MiP0Pyn880pBMl/+2c/iMHtMOfzzqEenBL1u/CPVMWUjPZYZL/kv+MTkn+MyjyMyT/Jf/dtkry3y1Bb8ZL/kv+M5ol+c+gyM+Q/Jf8Z7RK8p9BkZ8h+S/5z2iV5D+DIj9D8l/yn9EqyX8GRX6G5L/kP6NVkv8MivwMyX8+05BOlPy3c/ol//nzMv7BWSgtr+AHkxIvPb4nxo2U/GfglPxnUORnSP5L/rttleS/W4LejJf8l/xnNEvyn0GRnyH5L/nPaJXkP4MiP0PyX/Kf0SrJfwZFfobkv+Q/o1WS/wyK/AzJf8l/Rqsk/xkU+RmS/3ymIZ0o+W/n9Ev+8+dF8p/P1G1is7AwvH3PMW5j9hsv+U9HSgmU/Jf8d1skyX+3BL0ZL/kv+c9oluQ/gyI/Q/Jf8p/RKsl/BkV+huS/5D+jVZL/DIr8DMl/yX9GqyT/GRT5GZL/kv+MVkn+MyjyMyT/+UxDOlHy387pl/znz4vkP5+p20TJf7cEfxv/xcKtePr9FbxAD5Ik/yX/3dZK8t8tQW/GS/5L/jOaJfnPoMjPkPyX/Ge0SvKfQZGfIfkv+c9oleQ/gyI/Q/Jf8p/RKsl/BkV+huS/5D+jVZL/DIr8DMl/PtOQTpT8t3P6Jf/58yL5z2fqNlHy3y1ByX9DYGdeMS5/8jseTA+Sbj9nAEb2l/x3i1by3y1Bb8ZL/kv+M5ol+c+gyM+Q/Jf8Z7RK8p9BkZ8h+S/5z2iV5D+DIj9D8l/yn9EqyX8GRX5GU5D/icU5CEMldke3pAIY0bct7jhX8p8BVfKfQZGfIfnPZxrSiZL/dk6/5D9/XiT/+UzdJkr+uyUo+S/5v5lXInJS+9axePaGI6ipkv9UnLQwyX/Jf0aZJP8ZFPkZkv+S/4xWSf4zKPIzJP8l/xmtkvxnUORnSP5L/jNaJfnPoMjPONDyv1llBRJKcn/9k4eEkpxq/56L+NJ8hFVWojwsHJ90PQkrW/aiQZD8p6GE5D+PJTNJ8p9JU1moS/5feHR3nDWqMyLCm9VLKTuvGP989xcsXrerxn5ux1cPe+GmkWibGEOdrdtfnI+VW3KpmcwwyX8mzb1Zkv98pm4TJf/dEvxtvJb9153/vDZxkiT/ORxNyrSv1uLNb9fzAslJkv+S/4xKSf4zKPIzJP8l/xmtkvxnUORnSP5L/jNaJfnPoMjPkPyX/Ge0SvKfQZGf0Rjyv3XRziqhH1+ah5bFPsGfi7jSgoDe1LcdRmN+u2EBjalrZ8l/CkYnRPKfx5KZJPnPpKmsOuX/ScNSMTatA8KbhdVKKTY6HMmJMdi6s9D5ZrE1e0+N/dyOrx4m+c8p6pL1u3DPlIWcMI9S/nnNYeiSHO9JuuS/J1hdhUr+u8JXY7Dkv+Q/r02cJMl/DkeTIvm/gAfTg6TH/yD5z8Aq+c+gyM+Q/Jf8Z7RK8p9BkZ8h+S/5z2iV5D+DIj9D8l/yn9EqyX8GRX6GW/lfUVqCwm3bUZy9A0Xbt6EoMwtFmRkozs7GjvWbEFUcmNz35x0uajsIX3Y8xp9d691H8t81wqoAyX8eS2aS5D+TprLqlP8NoXno90PQp2Mi/vvDRkz535qGdt/v7wMZL/kfMN5aB0j+z0JpeQUHpgcplx7fE+NGdqYmvzdnE176bBU1kxkm+c+jKfkv+c9rEydJ8p/D0aRI/kv+89rESRrcvTXuu2gwJ+zXFMl/Kk5amOS/5D+jTJL/DIr8DMl/yX9GqyT/GRT5GZL/kv+MVkn+MyjyMxqS/xXFxSjcZqR+Joqy9kp989/mn0b2l+blUQ+qtFkkcqMS9v6JTkBheCxiyoswOOvnGq+zJrE7Pup6CsqaRQT9+pL/QaPbb6DkP48lM0nyn0lTWUHJ/5OHpcKIyrzCUjw2cynSNwe2fH6g4yX/OUWV/Jf85zSJlyL5z2Mp+S/5z2sTJ0nyn8NR8j8Hd74i+c9rEydJ8p/D0aQ88fYyfLM0gxdITpL8l/xnVEryn0GRnyH5L/nPaJXkP4MiP0PyX/Kf0SrJfwZFfsb1YzvjiJRme+V+ZiaKs/b+s+jXf5bl51NftCQ8CnmRLZAT/avgd0R/oiP7c6ISUBRR+6Oae+SswSnrP0ZERVnV8WQ0b4e3e45DUXhwj3eW/OdNreQ/jyUzSfKfSVNZQcn/uy8YhKG9kjB7aQYef3tZwBQDHS/5HzDiWgdI/kv+c5rES5H857GU/Jf857WJkyT5z+Eo+S/5z2sSL0nyn8dS8v8XHkwPkqbeJvnPwCr5z6DIz5D8l/xntEryn0GRnyH5L/nPaJXkP4Ni4BmxZYVIKMlDQkkuEkpyqv27+e9cRJWXBB5az4jw2FjEJCcjJrkdFmaHYX1xtCP18xqQ+/4cRLs9GThr9TvOSgC+bXd0It7pcRbMPwPdJP8DJVb3/pL/PJbMJMl/Jk1lBSz/xxzSDlef0hvlFZV49sN0zFmRFRDFYMZL/geEuM6dJf8l/zlN4qVI/vNYSv5L/vPaxEmS/OdwNCla9l93/vPaxEmS/OdwNCmS/5L/vDZxkk4cmoprT+3DCfs1RfKfipMWJvkv+c8ok+Q/gyI/Q/Jf8p/RKsl/BsX9M5qX7dkr9ov3yvx9RX9kRSn1havL/b2Sf6/o9/17RHyLqte769WfsGzDburrtyzOwdmrZzrv1beZO//NCgBmJYBANsn/QGjVv6/kP48lM0nyn0lTWQHL/1vOOgSjB7TDglXZeGD6ooAJBjNe8j9gzLUOkPyX/Oc0iZci+c9jKfkv+c9rEydJ8p/D0aRI/kv+89rESZL853A0KZL/kv+8NnGSJP85HE3KX16aH/AjEnmv3nBSU5D/qflb0Lp4F5YkDWj4DQWwR1xMBKbdLvkfALI6d5X8Z1DkZ0j+S/4zWsWU/8MzfkRERTnjsKoy4mMjcOphnaiZ5RUVeOvbDdTMuLKCKtHfojSvxjL4jBcKj4mpIfON2I+uJvkjW/wm9xt6PS/kv3lNs5rBWWveQfKezBqH8F73M7AmsXtDh1X195L/fqNqcEfJ/wYRHZAdJP8PCPaD90Xnpmfh4RlL/HqDQ3om4Y+/64eYyHC8+sVqfDx/i1/jfDsFO17yPyDMde4s+S/5z2kSL0Xyn8dS8l/yn9cmTpLkP4ejSZH8l/zntYmTJPnP4WhSJP8l/3lt4iRJ/nM4mhTJ/7UBwQyvLEdKQQY65m9Gx/xN6FCwrUqQbG+egve7n4b8yPiAMuvaWfKfgtEJkfznsWQmSf5L/jP6xJD/0eXFGLfmXbQv2MY4pJDMKAmPQu6vS/Cbfw5M64mBab1qvXPfLSCv5L85roiKMvxu7XvonLexxmF+2elYLGoz0K9Dl/z3C5NfO0n++4Wp0XeS/G905Af3CwYi/685tQ9OHNIBKzbnYtK0n1FYEtgVe8GOl/zndFDyX/Kf0yReiuQ/j6Xkv+Q/r02cJMl/DkeTIvkv+c9rEydJ8p/D0aRI/kv+89rESZL853A0KZL/Dcv/1PytSM3fjM75mxwxZMRAXZtZIvjjridhfUJX15Mk+e8aYVWA5D+PJTNJ8l/yn9Ent/LfLPNuxH/rop2MwzloM3xy34h9358c379HJ8D8/Ku+XX96X4xN6+AJDy/lv++Ax278AgOyl9Y4/gXJQ/FN6pgG35Pkf4OI/N5B8t9vVI26o+R/o+I++F/MX/nfp2MCbj17ABLjovDGN+vw1uzAlsBxM17yn9NDyX/38t8sUzVi+1wUhUejMKI59kQ0R2FELPZExv7639X/Gev8vfkQ58926fE9MW5kZ3929Xuf9+ZswkufrfJ7/8beUfKfR1zyX/Kf1yZOkuQ/h6NJkfyX/Oe1iZMk+c/haFIk/yX/eW3iJEn+cziaFMn//eV/h4Kt6JRn7uzfDPPv9cn+umZiXrvh+K7DKFcTJfnvCl+NwZL/PJbMJMl/yX9Gn9zI/+TCTIxb/S7M8+1DfQtU7jfEq6nLf/P+Dt8+DyO3fV/jraa36o2Pup5S79uX/G+oHf7/veS//6wac0/J/8akHQKv5a/8v+S4HvjdEZ2xfVchzDeHrdmB/fB2M17yn1NEyf/g5X9MeRFOXv8JuuauD2oyzPKEzoUCkeaCgL0XBTgXDVT758lH9cVpx/RDeGxsUK9R2yDJfxpKatD4MV0x4Rj/n2nlz4tL/kv++9OTxtxH8p9HW/Jf8p/XJk6S5D+Ho0mR/Jf857WJkyT5z+FoUiT/18J3Z3+nAGX/trj22BzfEdviUjA8Y/5+y0VviU/Fh11PQUFkXFATJvkfFLZaB0n+81gykyT/Jf8ZfQpW/ptzp6et+xCRFaU1DuO/3c/A2gCe797Qe0hpFYvnbjyiod0C+vvi0nKc9/DXAY1p7J0PBvlvmPXfuRwnbvi0Bj7z8930pDg8ulaskv+8tkn+81gykyT/mTSVBX/kf4ek5rjr/IEwJ/I/mb8Fz3+8MiBybsdL/geE+/+zdx7QcVXX3v+rd42K1aslVxUXcG/gQjWEGkIoaaS9AMnLyweE7z1CS0gFUsiD9PKFACEYXOjGGBdsywYXFVuSi3pvozoatW/tMxpp7hTNvTNnRmN7n7W0RtKcs++5/3Nm7sz97eKwM8N/1+B/cn8Trj+7A5FDvXIWwokV/+BgBOl0CNbpEBStm/x9/G/x//Gf4JhY+AcFObTI8N8rS6b5IAz/NUs25YCOnkF85VmG/3JVdd8aw3/3NTRbYPjP8F/ebpJjieG/HB3JCsN/hv/ydpMcSwz/5ehIVi42+D82MoLuygroS4pRvvcw/OvOqIrsH/XzR3N4Emoj01EXlY6GiFQM+U9+x/UfG8Wahv24tEX5eYCc6d/KvgY1Udqz5zH8l7fPGf7L01KmJYb/DP9l7CdX4H9+eymuqN0Jv7GxiSlQ2vots24S7/UyG8N/mWqabHkj7b/lrDN7anDD2W2KzwudIbFiv1AJBOvG8F/emjP8l6elTEsM/2WqybZUwX/60HjbupnQ9xnxi9dKUF7XbVe5JbPjER4SiHPNvaht7Zvoo3a8o+Vg+C9nozL81w7/L2n5FJfV75GzAB6yQs4CwboYBMfGIjAqCkHR0QiJjUNgVCRK20bwdnmvqA9FN0fsfXDy0LRUmeW0/6pkUtWJI/8Z/qvaKF7sxPBfntgM/xn+y9tNciwx/JejI1lh+M/wX95ukmOJ4b8cHcnKxQD/9adOCtjfVVIM/cmTGDUaVQlojuwn4N8QqYT9jgzM7D4nsvGFjAwquhxMXo4DKdoiPxn+q1omVZ0Y/quSyeudGP4z/Jex6bTC/1WNB7C86ZDi0F0hMdiSexP0IToZU1LYYPgvXVKvw386g4SBVtx05g1EDE2yJMqUSw4ArWEJipNk+C9vzRn+y9NSpiWG/zLVZFtO4X9YcAB+9KVLMDM5CvtKmvH0llKHqv3mP5aL7ABb9tfgn7tN9d20jHdkmOG/nI3K8F89/KcbCpR6KFevrFNI6fvfnLkZDREpE4sSOjKI0OEBhA8PIGy4H2HDhvFH+tv8f9Pv9GOd9krO6qq3QlEUVHpgICjc9BiofJwoRSCeDwdFYniqMfyXpyzDf4b/8naTHEsM/+XoSFYY/jP8l7eb5Fhi+C9HR7LC8J/hv7zdJMcSw385OpKVCw3+W0b2C9h/6hRGB5Ug3p56ziL7tSgeZewRqaQpO59loxIBO2ZuFg7vahrDfzUqqevD8F+dTt7uxfCf4b+MPacW/lOU/9XV72Je5ynFYSnSnwAuBSR5ojH8l6+qtyP/zWdA2XZvrXwNsYOdEyc17B8oSgBYZvhh+C9vzRn+y9NSpiWG/zLVZFtO4f91y9Jx18ZcDA+P4ndvVWBvabND1ezBfy3jHRlm+C9nozL8Vwf/k/pbsPncDujODfPLAAAgAElEQVSMygwX1dFZeCvrGhgC3f/QSjctyFkgdMSA8CFyGOjHsoww5ESNYai7e/xHD6O+G8O9PXI2gItWjAHB4iZKX2A4DIFhwmGAaiuasgmEoz+I/hcu+pBzhJbG8F+LWlP3ZfjP8F/ebpJjieG/HB3JCsN/hv/ydpMcSwz/5ehIVhj+M/yXt5vkWGL4L0dHsnIhwH/9yTLoS0s0R/YPJWfh2FiiSOWvNrJfi/Lr6vfg0pZPFUPoO+lbM69BbWSGU1MM/51KpLoDw3/VUnm1I8N/hv8yNpwa+B88asRnzm5HRk+t4pBndLmiNAsBXE81hv/ylZ0u+E9nQoF4N5zdirTeBsWJvZd5BUrj88X/GP7LW3OG//K0lGmJ4b9MNdmWU/ivViK6CfidG/MQFOCH598sx/6yFrVDnfZj+O9UIlUdGP47h/+LWo+DbiQEjI1MaDrm54ePU1aiKGmZKp1d7fTFTbNw0yo79QrHxjDU040hvckpwNitx5D4Mf9v/HfhNGD6fXRoyNVpuD3OEBAy4RRgnVXA2llgMCgcrz2ywe1jWhv44tP7RJkSX22fXZuNO9fnSJ0ew3+G/1I3lARjDP8liDhuguE/w395u0mOJYb/cnQkKwz/Gf7L201yLDH8l6MjWTnf4L+rkf1+AQGIyp2FmIJC6AoKoJufh38XNeGl8WyQ8hRVWqIsfZStz7IMwBj8cCBlBQ4lL5/ysAz/5a0Kw395Wsq0xPCf4b+M/eQM/lOa9ltOb0G8oV1xuOMzFmBXhvx7fdbnxPBfxiorbUwn/KeZ0P34zefeQq7+jGJih5KX4eOUVQz/JS45w3+JYko0xfBfophsCtLg/5evnIXrlmWgor4bT7x4DAPGSXjqrs4M/91V0DSe4b9j+E+eqldWv4/ZXZUKsSnCfcfM6xRp/uWshq0Vh/DfhQOODAwIR4APPq7Ezv0VpiwDdkoQmMsUWNdNdOGQLg2hmzPB0VEI0ukQrItBUHQ0gnQxCNaZHsX/o3UIiqHndQiMjFJ1HIb/qmTyeqeXH74MoUEB0o/b0TOIrzzL8F+6sG4aZPjvpoAWwxn+M/yXt5vkWGL4L0dHssLwn+G/vN0kxxLDfzk6khVfh//r8mbgqwXBIqq/q+SE6jT+9mB/QKgyO94re6o8Dv9JY8qoRxGniQPK4BNKEUwRp47KADD8l7fPGf7L01KmJYb/DP9l7Kep4D8B/5tPvw5K127Z9qStxSeJl8o4vFMbDP+dSqS5w3TDf/OEL6vfg0usMvycip2HrivvwEO3L9J8XlMNOFWrx/f/4tv3HH7x1SWYlRot9bwZ/kuVU5oxhv/SpGRDpMCh8lb8+JVit8X4z5vyMC9dh9+/XYFPTys9/tw1zvDfXQVN4xn+24f/MwbacP257YgZ1CuEronKwFvZ16quG+juKsmE/+a5bDtYiz+/p3RocDRP+sAeJpwEDAgfplIEA8JpgB4nf/on/ufu+bo6Pjhm3CnAwlkgSBc94TwQHBOL//53JVqGAjEYEOLqYTw6jiP/5crL8F+unrKsMfyXpSSn/X/4r779Rfzpry1Fboo65zS1u+KHL53Akco2td293o/hvzzJGf4z/Je3m+RYYvgvR0ey4ovwP7WvAek9dcjorUN6fyP8R9RljIueM1dE9Yvo/vl5sIb91qp5C/6bj7u+bjcWtR5TTIMc+d/Mvhb1kWk2i8rwX94+Z/gvT0uZlhj+M/yXsZ8cwf/03jrccHYbgkeUGTffnLkZFTGzZRxalQ2G/6pk0tTJV+A/TXpx6zFcXrdbMf/uxJm49pc/QUBYmKbzmqozw39pUko1tHBmHB6/W66jR01LH779wiGp85RtjOG/bEUvcnuy4L8nZWT4L0ddhv+28L+wrRiX13+EwNHhCZEpGv1gynKRKpB+91abbviv5Tz9MDbhJCAcBYZMjgImpwGzg0A/wofIcaAfoSODWsxL6zviFyCcN6j+40CQ6bE/MMxUlsD8GDT595B/kLRjT2WI4b9cmRn+y9VTljWG/7KUZPjP8F/eXpJlieG/LCU58v+XbzD8l7eb5Fhi+C9HR7Iy3fDff2wUyf3NSO+tFcA/ra9B8b3X0Zmqiex3ppK34T/Nh8oAXF39jgJGUQm//SmrcDhJCQIZ/jtbQfXPM/xXr5U3ezL8Z/gvY7/Zg/9zuipxTdXboGuMuVHgzeu5N6IxIkXGYVXbYPivWirVHX0J/puu7WdEGQDL8rwRmZlY8PiToOAvGY3hvwwV5dtg+C9f0+mw6Dc2NjY2HQfmY5oUYPjvmzthXUES/uvmfKmTY/g/Cf+DRodwRc1OzO0sV2hMoJiiA2qjMqRqr8bY+QT/1ZyPdR9zZgFyEDA7BYSNDOIz+VEY0utFmQIjPer1GDEYXDmE22OG/QMnnAWEw0BgGChipD00XuyJ3qAIt49BBhj+S5FxwgjDf7l6yrLG8F+Wkgz/Gf7L20uyLDH8l6Ukw3+G//L2kixLDP9lKTk98N8ysp9+t3Ryn+rMoufMQUzBAhHdryay35lK0wH/aU46YzeuO7cDif3KMgBV0dl4O/tqGAJM5QkY/jtbQfXPM/xXr5U3ezL8Z/gvY79Zw/8lzUewtmGfwnRPcBS25N6EjtA4GYfUZIPhvya5VHX2NfhPk6bPMzedeUPh3BcSH4/CHzyGiMwsVec1VSeG/25L6BEDDP89IqvXjTL897rkygMy/J/mBXBweIb/8tflsz8ywf84Q4dITxUz2KU4SF1kuqgLSLB3OtqFDv/taerv54ctj6y3eWpseBjGzk6TM0C3ySHAqO/CkL57/HH8f/Rclx6jQ8pUY55av66QGOEEUBuZLh7JQcCVxvDfFdUcj2H4L1dPWdYY/stSkuE/w395e0mWJYb/spRk+M/wX95ekmWJ4b8sJT0P/12N7B/180dzeBL8Zs7FFTdfLgX2W6s2XfCf5kHRgZfV7cHCtuOKafUGRWJ7znVoCk9m+C9vm4Phv0QxJZpi+M/wX8Z2MsN/yv5JAVT57aUKs61hCXht1s1eK5dqfU4M/2WsstKGL8J/mmHsYCduPv06oo3dExOm1P8F//0IYvIL3BKC4b9b8nlsMMN/j0nrVcMM/70qt+3BGP5P8wI4ODzDf/nrQvB/dmsJNtbusomAoBT/H6eslH9QDRYZ/msQy6rrSH8/jN3dGNJ3CYeB3736Cfz6u0WGAVMpgsnHiKE+1w9kNZI8m2sjM1AXlY6ayAwYAk2RJM4aw39nCml7nuG/Nr281ZvhvzylX/zwLF7dWyXPoGRLuohg/O17ayRbNZk7WaMHw3+PSOuWUYb/bsmnGPzMllLsKWmWZ1CypTlp0fjZPUskWzWZ232iCQz/PSKtW0YZ/rsln2KwJ9L+i8j+3jpk9NSJSDi1kf0EvOk7Czkx10emgcqdrS1IwvckZxs0CzCd8N88h9ldlbiq+j1Q1j/Ltjd1DU5mrcCLD66Tt9jjlm57ajeMw5OpsKUfwE2Dd2/MxS2r3Y+StJwGw383F8VDwxn+M/yXsbUI/r9z4Bw2V72FHP1ZhUnKqLJj5mZxPZmuxvBfvvK+Cv/pTOn+7l112xHR2ag48fnf/S8krrvcZTEY/rssnUcHMvz3qLxeM87w32tS2z8Qw/9pXgAHh2f4L3ddRo1G/O7ex5DXVqIwTGnd386+BtVRmXIP6II1hv8uiOZgyBef3gd9n+NsAKEjBoQPkVOAQXx4VDgITPy/D+HDA8JxQG1rC5shbqhRFgnKDEB1z+w1hv9qFVXXj+G/Op283YvhvzzFGf5/Ik9MD1h6+mtLkZsSJdXyD186gSOVbW7ZnNV1GvkdpUjtbUBDZKq4NtVFZqA5PNEtuzSY4b/bEk4YYPhf5paYlMmLItFmDLRBH6JDd3AU9MH0GD3+d7T4nUo7udL+8cBaRIbJval9//OHUNsqzxnVlfOaagzDf3mKyoL/lMJ+RdMhZPVUuwX7rc/sQof/dL4xg3pRBiBhoFVx+jWxufj8b36IwAi5Wf8Y/st7/ciy5Afg9R9skGVuws6Xnt6HrinuOag94PyOk1jRdBDBI0MT1y3TdSxq4m/KQKi1Mfxn+K91z9jr/5etxxD+r/9Fcn+T4uni+ALszNwk4xBu2WD475Z8dgf7MvynCa+epcNVldvQeeyoYv4z77wbmbd+1iVBGP67JJvHBzH897jEXjkAw3+vyOz4IAz/p3kBHBye4b+8dRlobEDJUz9Cf12twmhDRAp2zLxu2tL8W58hw395a+4M/ms5UsjIIDJ6ak0RNr114uaymjYGP1AKtNookzMARdoY/YPFUIb/ahRU34fhv3qtvNmT4b88tRn+M/xXu5sSB1qQ116GeZ3lDp3XyDGtLjJtwlGNHNfomqWlMfzXotbUfRn+uwb/Kd350ubDWN5UJFJ8O2tU1oucAIRTAEGVEHqkv02AhdKg22sM/50pq+75ovI2PPXKCXWdp6nX77+9Cokx6rJ4qZ2iu/Cf3tNXNh60iba0Pj7t35bwxAknZHNkv7N5XgzwnzSg94jL63ZjQVuxQpKQhATkP/AQombPcSaV6ucZ/quWymsdfRH+Uwr1uZ3lWNF4SKSydtboc1pvcOT4Ncx0LesO0Y1fx6LRExSFMT/lZzmG/wz/ne0rZ88PNDVh/4MPIahHuUf3p6xCUfIyZ8O98jzDf/ky+zr8XzEvAQ/dmo9Tv/olWvbsVgiQvHET5t57P2D1fuhMJYb/zhSanucZ/k+P7rKPyvBftqIa7TH81yiYl7oz/JcjdMu+vaj47W8wYjAoDB5OWop9qavlHESSFYb/koQEIBP+W8+KnAHSe+uR0VODtN4G0E05tY1qa5IjQNbKJbjx9o0ICJV3g3Hn0QY8t/2U2qlMS7+XH74MoUEB0o/N8F+6pFIM+jr8pzS5cYYOcbNcZrvv+nnYtDhVpkkw/Gf4P9WGogw1FDWW13HSJrJRzUY0OQOYs9akC8c1Z43hvzOF1D/P8F87/KdU5xTtT+/hshrVAjdlDjA7BZgyBzxx/ybEZch9T+fIf1mrJteOL8F/E/Q/gBz9OYcn2RSRbHLiskjjr1WRiwX+m3WZ21mBK2retykDMOueryHtuuu1yme3P8N/KTJKNeJr8J+gPzn1qIH+WoQQDm0W17G5hTnYtH4hyMklJD5eiymnfX+99SR2HVem3XY6yIsdcpKj8MzXGf67I3lPZQWKn3wcQz09CjPvZF2Nk3Hz3DEtdSzDf6lyCmPnA/z//m2FYq5VL72I6n+9ohAh7tIlyPs/D2q638rwX/4+kmGR4b8MFaffxgUL/1988UXcdddddhXet28fVq/2DfDI8H/6XwT2ZsDw3/11qfzd82h4522FIUNAKN7OvhpUm8rXGsN/eSviSfhvPUuzMwBlBkjvqdPkDBA9Zy5iCgoRs2ABdPPmwz/EfpkANcow/N+vRqZp6/PgrQVYlScXMv/hnQq8WVQ3befk7MC+BP+T+lsQZ2gXoGiGoQ3xA+3QGbvFKRDoocgFSl0oozH8l6HipI2TNXo8/FeG//ZUzdWfEcCf0vtP1SjTUbSxB5FDvaoWxxAQgvrx8jUElSgzgHVj+K9KSlWdGP6rh//0mWtd/V4UtCvLeKkS2s1OoUlJCE2kn0SEJScjJCERYUnJ4u/guDhN1hn+a5LLa519Af5ThrFVjQdA7+/2Wk1UBj5JvBRqI/udiXexwX/Sg0qFXH9uh002txkrVmLu/d9BYHi4M9mmfJ7hv1vyeWSwr8D/OZ0VWNl0UKrjmhbBwlJSIa5lSUkIG7+ema9tQTqdFlNg+K9JLq91fuDWAqyWcM+hvagIZU//DFQ+1dyMAcHYlnM9aiMzvHY+ag7E8F+NStr6nE/wn86sadcHKP/NrxQnGZU7C4WPPAq1720M/7XtEW/1ZvjvLaU9e5wLHv77Eui3t5QM/z27wV21zvDfVeUAQ3MzSn/6Y/SeO6sw0hSRgu0zN4Mie3yxMfyXtyrehP/WszaXCUjra0BmT43qMgFkhxwAYgoXIKawENHz5sE/yFQmQE1j+M/wX80+8Waf6YD/VM813tCO+IEOxBPkN7SLWq9qWk9wFIqSluHEDJMXuauN4b+rytkfx/BfqQuBoYL2UszvPInQYWVWI8uenSGxKInPR1l8HvoDTSCDgAeVrzGXsokYUldz3BAYOh5dmiFK2bSHxoPhv7x9zvBfHfyf33EKl9V/ZFPOYiAwDB+lXTYRhRY8akT0YLdw8Io2diPKOP77IP2tR+jIoLzFs7AUlpomHAHUQBWG/x5ZAreNTif8p/d2qvk924EzV0NEKg6krEBNVKbb52lp4GKE/+bzv6ZhF+Y1K0tR0Gs4/6GHEZmT67LODP9dls5jA6cb/lPGCXp9O8pWUxkzCweTV0w4W1JGJ7p+ma9jpmuaXvyPfih7mexGQQjCuY2cAszObuIxUTi+BUYq76Ex/Je9AnLsyYD/DW+/icrf/04xIbqH+nrujXYdguXM3HUrDP9d187RyPMN/tN5dBz9FKU/eUrhsEJZTxY8+gTC09KcisTw36lE09KB4f+0yC79oAz/pUuqzSDDf216eas3w3/XlCYP1ZO/fBojAwMKA+k33Ij/W5eNwVHX7HpjFMN/eSpPJ/y3PovgESMyemtBmQEyeuqEMwDV+HPW/IOCED13HmIKChBTsADRc+fCLzDQ4TCG/wz/ne0pbz/vKfh/x48/FDfPBOQXPx0ikj/G2AW/MeevLWc6mDMBlMblOawBPZUNhv/OFNb2PMN/IHTEAAKfee1lU2aXofT95bFzQXuX0kE7a/Q6ImeA9J5a8Ug3m9U0gq09yTlYfe1akb0mPENOBFB1Sy++80KRmilMW58nv7AYhdmxUo/P8H9q+E+gY1PNB8jqqbbRvSS+AHvS1oL2vtpmdg4wQxRrwEKvN9mNyjyZswYQVHnrtAE1xtCJMgNa5i97bvbsXXVpGv5j81yphyoqb8NTryhBq9QDSDA2HfCfvhdQJLCjDC4U4U/Q31ORlhcz/I8IDcSzK8ZQ8fxvFSUC6TtY7pe/gtRrNru0qxj+uySbRwdNF/yn1zW9vul1bq+d0eXi45SVmoGqPecA0zWNHAR6bMpayBA3MCLCdB0bdwg41DyGI61+0IdEiyxqQ/5BMg4jzQan/XdNyrN/+wtq33hdMdgYl4y/pl6PvqAI14x6eBTDf/kCn4/wn1SgAMATjz2Koe7J4A/K5lP4g8fEvdWpGsN/+ftIhkWG/zJUnH4bDP+neQ0Y/k/zAjg4PMN/7etC3qnkpWrZAsLDMf+730P8kqX47I92Y2jEd+k/w3/ta+5ohC/Bf+s5kjPA57KGsMivFV0njqO3ynEtT8uxlAWAsgHEUomAgkKRJcCyMfxn+C/vFSTHkgz431dTjf6aGvTV1qKvugq9tbUwNNS7PMFh/0C0h8ahIzQeVBfTf2xMRFBHGZW1DOkAdCPrcNJSzZkAGP67vDx2B17M8L/zSBHmd5Q5jAQ1C0aRoBTlT+DfnUY3p82ZAdJ661RHSAdF60yOapS5pqAA4emuOQMw/Hdn9Tw3dk5aNH52zxKPHGD3iSb88g3H8H9Z82EsbzpkE+XYFRKD9zKvEKnPZTdL5wCKuvzcgiiMdLTB0NIMQ0sLhnvVlc/QMi+C//pgHSgDTdd4vWa6BulDdOL/dO3yZmP4L0/th/58BOV1pjJDlo0cF1c0HsCcrkq7ByMHrv0pq0Fp/j3ZLnb4/+KD69BfX4+yn/0E9JnTsiWsWo25930bAWFhmpaA4b8mubzS2dvwf3ZXJVY0HXII/a0j/WWLED7cL77bXDUzGEuT/ERmTLp+iZ/WFowOys+AQ46h4roVHI3u8euY+D04Gh2h2krjyNCD4b92Fcue/jla9+1VDKSMlJ8svR3bjrZqN+ilEQz/5Qt9vsJ/UoLe54qfeFRc2y1b3gMPga7rjhrDf/n7SIZFhv8yVJx+Gwz/p3kNGP5P8wI4ODzDf/XrMtjaipKf/Ai9Z5Vp/qNmz0H+Aw+BUv1QY/ivXlNv9fT388OWR9ZLP5wvw3+xF9dm4871OeK8R/r70VlSDH1JMbpKS9B77hygInqZosh08/NE1CV9KTvUE47ndlRI11KmwZcfvgyhQQEyTQpbHT2D+MqzDP+lC+umQbXwf2xkBAONDeirqUF/bY147KutwUBDA+g5VxpFn1BqcgH6w0yP9DfdgLJu/mOjyG8vxfLmIodOAIeSl6FMZSYAhv+urJjjMRcb/O+vrUXjB+/j3Ls7EWRwDBkJflKEP6X191Q5IyqjQSUCyCEgrbceVNZGTQuOiR3PWmO6PlE6dDWN4b8albzfZzrgf1J/M66sed8GnIz4BaAoealwzKLfvdH+8cBaRIZNRjRSdjETRLGAKRa/D/faOpO5O0+CKuQE0B0yDlaCySmAAIsJrMjWguG/uys2Od4a/juD/g0RKTiQslJ6en9HZ8Twf52QhupaV/7+BTR9sFMhFUU5Fzz8P4jIylK9KRj+q5bKax29Bf9z9GexsvGgwyxNFOl/MGU5WsISvXLut67Jwl0bbEtYUFTshDOA1bWM7q2NGORnwKGocZMzgG48W4BuwlmAHN9G/fylasLwX72cw/39KH7iMXSXn1IMSlx3OeZ9+zv4086z2HGoVr1BL/dk+C9f8PMZ/pMa9Fm8+IdPKve0nx9yv/RlpH/mRruCMfyXv49kWGT4L0PF6bdxwcN/a4n37duH1asdexs5WhK9Xo/Tp09LX7Hy5iH860i/dLsyDX57QxR0YXI/DP55fy/qu1yDCjLPzZGtgtQg3LTYVKNVVqtqH8b/O6iuvqusY2q18411kUiMUn8zb+TMaRi2/BtjVt7LQcuWI2TTlYD/5L556m09fDjwHxvnhWJVrvq0pWq0PXhuEO+Xyf/ypubYavr4+QH/c61OTVdNfZ55vxt9RvfTf2s6qIbOa2eF4PK5oXZH0F4eqa6a+BltblblDDAaFILqsFRRj5lSg7aGJ2AMdKvDd9r3r45GUID8OfUYRvHLD+TfbJep3K2XhGN+itx0iO+UDuBwlVHmNKXaiovwx72XR03aHBvDaEcHRinipLV18rGjHXAR8hsDggXUp4gSM+ynR7qJpLWRE0BBewko0tRRJgA1TgDXLwjDooxgrYefsv+H5QbsO60OvEo9sEpjEcF++K8rbB0rVA6fslttxzD+esC3P7t8dU0kUnTqP7tYn/CYwYDhkmIMHT+K0cZGh3qQU0tF7BwB/T0R8TzVQlBJjcSBlglngPS+egSODKlaYr/ISARkz0RAVrb48Y+zHwHW0jOC3+2RH1WtapIqO929IgLZ8XKjsF8/2o+SBnVaqpym1G5pMQH4ymplrV9ZByiuH8Ibxya/h1LU/ZqG/VjQesKmRBLteYr2J8cXb7b/c2U0woLUf3YZMxox1tWJ0a4ujOm7TI9dXRjVmx7p9S6zETCpis4W7wtndTlSAMolmcHYXKgt2tnZOZ0P9xzu3xCFGA/dc4gd7MRKivTvrLRb/qtRQP8VqI5SD5mdaa7m+fzUINws+Z6D+bh7KgfxUYXc/a7mnNT2CQ3ywwNXKj+70LXYsGMbMGxRUz0wECFXXo2gSy5VZfrH73RjeMR3v4dumBeK1ZLvORw6N4j3fPieAy3cI5s9cM9hZzf6Bscws/uceH0n9bfY3SNndDk4mLLCa9DfPIk1s0Kw3sE9h6k281h//8R1y961DENyP7PQ59ujCYvwSdKlMATYv0ei6sVn0Sk5OgBfWyv3s0vv4Bie3WmbyUXr3DzZ/5ZLwpGn4Z7DWHc3Bl78O0bb2xXTCl6zDsGXm4J03i0zoOic734PjQ33x33rtX/3n2odhkbG8JN3fHutr1sQhsWS7zmYNfn7gT5Ud1hcBz25aV2wPS85CJ+91AkvGRmB4bVXMVxRrjhC0KVLEGKnrE9d5wj+8rFvfw+9Z3UkUmNcv+dgT+pXjvSjolnue7oLS+pwyMwZgbhrudySI609I3jBx+850DnTuctuc+fORWSk3GujmjlesPDf3sk/+eST+MEPfoB//OMfuPPOO9XoM9Gnr68PdXV1msao6Vxab8Df9ykv9GrGebPP969LRmyE3De453a2orbdd6HJoqwwfH6F3PRYZ1oG8fsP7dcb8+Z6TnWs716diGSdOkDW8+YO9O39SGHOLzQUMbfdjpC8fJvD/PerDRge9d0v4tcu1OGyeXLfhPeW92LHscl6R76yzuZ5+PsBP75NXUSglrk/+UYjegd9t8TDhrwoXFWoDpSNDRpgPHsWxjOnYTx3DkP16q4DBEVrI9NRF5mO2qgMtIaZMmBMZ3vyllQEB6q/ga52rt0DI/jRtia13ael312r4lCYIfdG+tZPu/BxpW9CUbrJnQU9rk8fwHBzM4YpVXJjg8va+4WEIjA5Gf4JiXivMRTtYTPQERLrEuRXM4mFbSewrKkIkUO2XwApyrIoeRmK4wvsmrp1aSyW5sh13nu3uBu7ynzXwSUyxB+P3JiiRlrNfarajHj+A99NNUkn9O0rE5EWq+6zi6UAg+WnMHC4CIaS4il1IehJtc0rYmZ7Pf23o4nNTg7BF2f2YfD0aRjPnsFQ1TmMWcKSKc7IPyoawbm5CMnNRXBOLgLiZ4jeTfohPPuO/RvnmjeOhwZ8ff0M5CbKddR86WAHjlUPeGjG7pvNiA/GfZs88xni06p+vHKoU0ySaiNvqPsQEUPK65ohIAR709aK18B0tEdvSkF4sDwndPpc95dtpzHc2Tlen7kbusFu4XSmM+pVZ9iwpwVpdSpuHorjCzXXkLa0tzw3AjcvketkUVZvwN8uwnsOf996Clmn9mFup/Lms1nv5vAk7E9d5XXobz7+oswwfH6l3HsOZtsflPbgvRLfhSdhQf547Gbbzy7DrS3o+vvfQI+WLXThIuhuuRV+wVNfA5mG94cAACAASURBVP7n3w0gcOSr7ZoF0bh8vlxQtq+iF9uP+u49B/r2+ZPPyb/n8Ne/fozFNR+DstXYa2d1M0UmD29F+lvPYf38KFy9QN09By37dbS3F+/ur0bDuRZEG7vFD5XJMf8eOOoaNCQngGMJC3EkaYnbTgCpsUH4zpVyMyz0GEbww62+fc/hzlVxWKDynsNQQwM6//JHjPYov2PqbvkswpYum9gS247qsb/Cd6FofGQgHtycpGULO+1L7+H0Xu7L7ZalMViWIxeKms/3d7vacLbVdx0+CtLDcPdqdZ9durdvRf/+fcrrOZVRvf0O+AVOwtXqNiP+18fvOdx/RQLS4+QGmfx1bztONviuo+aspBB87XLTvQJZ7Xy450DnTOcuu2VmZiJMYzkrGXO4qOD/wMAAvvvd76Kqqgovvvgi4uPjZWjolg1O+++WfB4bzGn/HUs72N6O0p/+GD2VyhTnkTk5yH/wYVB6PnuN0/57bLu6bJjT/muXjsoEUHmArhL6KUbvubOqMgMYAkNNjgCRGSI7AEVHe7tx2n+5NyD+8E4F3ixS5wziqbWOGdQj3tBu+hkwPRL4d/WmT2BkFCIyMhCemWl6TM9ERGYmgmNjxSkYjCO4/SdKpy9PnVvA2AgK20qwtJmcAGydLMgJwF4mAE77L3dFLrS0/5TWv2nXB2je/SGMXSboaa8NhsfgWPRcEc1Ldb99rS3KicNjdy2amBaB/+6KcnFd6iouFmkWR1VGhoXMmCFK2IxkzsbPPhkWaWF9tT35hcUozDa9H8lqz2wpxZ4S++BA1jHcsePptP9/fLUIm2o+EJGT1u1U7DzsTr8MlPZ+upp12n8Z87j/+UOobbXvvBc8YrQBKQKoDBJY0SNUZfkNgk2l8XnCGUBrJCWn/Xd/lanWbPW/Xkbz3j2gzCnWrSk8WUT6U9aG6Wyc9t+U9t+6URmA8t/+Bi17lJ85w1JSUfB//xvh6RkOl43T/k/njrZ/bNlp/zuOforql/+J7gr7JfcoCwu9vqcL+ptVcJT2X8YK/XrrSew6bj9bVdjwgPI6Jq5fpmsYOQk4+55IQQwiE0DipRgMcA1+cNr/qVe58/hxlPz4hxi1yKDqHxIiypzELlyoGPzHdys57b+MF41kG/dePw9XLE6VbNVk7nxP+28tSt3WN3Dmb39R3DeNmjULCx59HHT/iRqn/ffIVnLbKKf9d1tCnzBwUcF/Upyi/1977TW88soroHQL090Y/k/3Ctg/PsN/+7rQF62TzzwtavhYtrTN12HWV78+5WIy/Pe9vc7w3/01odqzXWWlOPHBAbQdO+6wxqD1kehGOmUGoKwA5BRAadM93Rj+n7/wXzcB+TsQb2gD1axNdJDaUs0+CoqKMgH+9EyEp6cjIisb4RnpoFrhUzVvwn/LeSxqPSbKAVhHpFIfcgKg+tMnZhSKIQz/1ewA9X0uBPg/3NeHlj270bRrF3pOVzo8ef+gYMxYuQrJGzbit2V+OFLpu9marOG/9UmNDhnRfaocXcUn0Fl8HN2nlHVEp9oBVLbD5KyWLupeu1LGQ/0O09aT4b82vZz13v27f2DkvS02IIDW/P3MTdMWDW05b2/Df2eakXMAZQiINvYIkBI72IW5HaemdAqojJmNMlEWYKYz8+J5hv+qZLLbaaCxEVUvvyTe8+215vBEEQl8LlrdWrg+E3UjGf7bh/9m9Zo+2InK370AuqaZG12rZ331a0i58iq7IjP8V7f3vNlLFvw3Qf+XhLOjvSbS+yevQEu43O98rmo1XfDf2XzDh/tNzgCD3Ygxdglna/rburnjBMDw3/Eq0Pta+XO/VnQIio7GgseeQOTMHJuBDP+d7ejpeZ7hv+nei9rW+vF+lP38p4ruYalpWPDY4whNSGT4r1ZIL/dj+O9lwT10OIb/HhJWrVmG/2qV8m4/hv9KvcdGR1H1z3+gZstrCm+9gLAwzL3v20hYtdrpAjH8dyqR1zsw/Jcn+c6jDXhu+ylQvdz0njqk99Yho7cOCf2tdmuLWh+5LyhiIitAXWQGujwQacrwX+6NIE9E/tONl8kofgL9pmh+ZxEajnZycEwMws0R/BYR/UHRrkUyTxf8p/OjTAALW09gafNh0E0r62bOBHD5F27CpksdR4S58qp/8cOzeHVvlStDvTJGFxGMv31vjUeOdb7Cf/rc0nn8GOgGW3vRoSmj4KPnzEXyxk1IXLsO9LmG2g9fOnFew3/rzUCRRfqTZSIrQFfJCfScOYOxkRFVe4ZeW6KMTVSGeJxOZwCG/6qWzGknylpU/ptfm7IXWTSqX/9p4iU4kLzCZ0pc+Br8tyeu/9gocvVnkd9eiuyeKruR5jSOPuudjJuPkvh8dIY4drZj+O90C9t0IOhPkf4UKU7v/9aN0vtTJLCvQH/z/Bj+Tw3/Saf+ulqUPPUjDFiVr0pcdxnm3ns//IOVKXgZ/mt//Xh6hLvwnxwZq176p/gcY69Nd3p/R/r5Kvy3ni9dw+Z3nMTypkMiM4B1MzkBLMYniZeozgTA8N/+riDntOpXXlI8GZ6WhsJHTQDUXmP47+l3KNfsM/zXBv9JZcpMV/zEYxjun7yXQ/elCh95FPUhCfj+Xz5xbTG8NOoXX12CWalyM+T96OUTOFzhuwEHDP+9tLk8fJiLCv63t7fjzjvvRHZ2Np599tlpqbNgvZ4M/z28w100z/B/UjhKi1v2859BX1aqUDMyeybyHvw+wlLU1Rlm+O/iZvTgMIb/8sQ1w39ri+QMkNZbj4wecgaoVR2tTTX3xvz80B8Yjr6gcBgCwtAfGIb+oAiRfpd+HwgMH38MEzeUnTWG/96F/5RyMXx4AGHD/abHoX6EjQwgfIj+7kfYsEE80t/D/oEIHTG4DPlp/Sl7RFvoDHSExoqyEoGp6fjVf653ti00PT+d8N88UXKEWNh2AsuaixA6bFsfbUwXh7mfvx0pV12t6dym6szw37e/iD/9taXITTGlDKRUz027dprS+nd0OFxWcoxJ2rBRRPmHp6Xb9LvQ4L/1CY4YDNCPl7DpPHEcvWfPqH69kHMaZQaoF5kBMtAbFKl6rLsdGf67pyCte9VLL6Ju21YbQ5QGnaL928Lk1nV0b8bA+QD/Lc+RMtTkdZQhv71MlOFx1JoiklEal4/y2Dk2MIXhv/pdI6D/q6+g+cNddgd1RyfjwxnLQGnAfbEx/HcO/2nd6L2r4vn/tcnoQKWp8h54SFEGgOG/7+10V+E/lTIS0N/qPpT5DGvjcrE3YRnIuccX2/kC/y21K2wvEU4AUUZlpk/qo8UJgOG/7Y4s/82vROkxy6abn4eC/34EgRGO7+Uw/PfFVzfA8F87/Bff1WtrceLxH4DKCZsblbyI/uK9ePSwrfOmL60+w385q1HT0odvv3BIjjEPWXni7sVYMFNuqUEPTVWV2QsS/peXl+Oxxx7Dc889h/h4U13lgYEBfPe738XBgwd9JuU/zYvhv6p96vVODP9NktMN4ZNP/wJD3XrFGqRedQ1mf/M/NK0Lw39NcnmlM8N/eTI7gv/WR7B0BqDsAEn98uoMGwJDhbMA/ZgdBEzOAqb/P/illYiIi0WQLgaU9l1W6+gZxFee3S/LnEfsPHhrAVbluQf/KXU4vRcO6btFrfBdBypxurIBEQLk088AIgjwC+hvG5ku48R6BeSPF3CmIyQW7WHxAvTbq8eYEheG5+9bKeOwEzZ8Af6bJ2NyAjiOpc1HhObWjaInsj53u4jodrcx/Pdt+P/zu/IReZqi/N93WP/VvAcoUxEB/7hLl0y5LS50+G998hSBUbn/MN7594fI7KnBjAH1EQjkDFAbmYG6qHRQ5hp6n/JUY/jvurIdnxwR8GywXbm2dDN/f8oqHEtY5LpxD4483+C/pRQpfY0iG8C8znIEjQ45VOlU7DyUxueJMhvUGP4731CG5iZUv/ovkd3FXovMyUH25+7Az0r8UV5nG8nq/Aje6cHwXx38N69G43vvouL53yoWJyA0FLO/+S0kXXa5+D/Df+/sXS1H0Qr/KcKfoD9F/Ntr8ZcuQdbtd+D+rU3o6pssCaFlTt7oez7Cf7MuhW3FWN5c5NAJgLIAfJpwiXAIsNcY/k+qQs5LpT/9MTqPHVVIlbBmLfK+94DTrcjw36lE09KB4b9r8J8Wi+6lFT/+GHqrzinWbmfGRhSPl3KclkV1clCG/3JWheG/HB21WLkg4T8J8OSTT+IHP/iBQotvfOMbPhPxb54Yw38t29V7fRn+Q9RLtE5JRV+u59x7PxLXrNW8GAz/NUvm8QEM/+VJrBb+Wx/R0hmAMgQk9zfJm5QTSxT5GqTTIZicAaKjTU4BumjT3+b/60z/DwwPd2jtfIX/9EV8SK+HUU9AvwtD3d0w0qP42/x/vQD+lp7J3lggiqQVgD80Du3ixwT5Hd1gsTenCx3+m8/Z7ASwrPmw3UwAoUlJyPrs59xyAmD475vwP7u7CnkdJzG3037tV/MeiczJRcqmK5C4di0CI9U5Pl1s8J+0qm7pxXdeKBKyUSYSKmGT2VOL9N5axBscZ1Gwfv/pCokRmQEoK0BVdLbqFLFq3lsZ/qtRSdmHbrBVvvA82g4dtB08bxH+ELjEq9kbtJ7B+Qz/La9Ts7tOC0cAygLlqFFJjbK4+Yi/bAPuuX2VVqmm7F9U3oanXrEP0qQeyA1jv//2KiTGhE5pwdDcLNL7W0dPmgdFZGdj5h13IX7pMvGvh/58hOG/G2viyaERoYF48UFt8J/m01dTjdKfPAXK+mDZUq64EnO+dR/Df08umou21cJ//amTotQklSiy1+IuuRTZn78TUbNmiae/9PQ+hv8uronaYSLbWlMRIod6bYaQ8/kniZfiaMIim++oDP9NcgnI+cTjNmWWMm68CTlf/LKqZWD4r0omr3di+O86/KfFGhkYMDnFHD+mWLsjSUuwN9Uz5Qzd3SQM/91V0DSe4b8cHbVYuWDhvxYRprMvw//pVN/xsS9m+J8aOoKyX/zcxtM6IjML+d9/GGEpqS4tGsN/l2Tz6CCG//LkdRX+W8+AIsOoRABlBIgY6lWmjR8eQMjIoLxJa7QUEh9v4ywQrNPBGBKO3+5qQH+QqRSBPlhuHSwt06QUhYpU+8P9AgivSAtGjN+gBdjvwqhxeiJFCOCbMjNMZmigtP36YJ0J8ofFg8o+uNsuFvhv1oleO4tbj2J1xzHAYJt5ITQx0eQEsOkKzdIy/Pcd+B8z2IWC9hJRmzRyqM/hWlJ2k8TLLkfKpisRkZWlec0vdvhvLRhlM8kQjgAmhwBaB7WNoprL4vNQPR7VrHacvX4M/7Wp1/D2Wzj797+KlNmWLTgmFrO/8U2UhM/EL9+wX0NZ25E81/tCgP+W6tDnlPyOMvE+Zi+tsrmvLi9fZClJWL0G5Hztbjvf4f9gayuqXnnJYaQ/fU+lbD+U3cWyMfw/6+7W8dh4V+E/TYje08p/+xu07turmB85f/w+aj1aAnUem7e7hu/emItbVmv/XDLVcbcfqsWf3q10d2oeG+8M/ndXlKP65ZfQcfRTu3MwR/qbob+5E8N/pQOMxxYQwMLW46Lkmr3P3uQE8KnIBLB4wgmA4b/99Oa0RrO//g2kXrNZ9XIx/FctlVc7Mvx3D/6bF+vUr54V5fosG5XEeiv7Wq+up5qDMfxXo5LzPgz/nWskuwfDf9mKarTH8F+jYF7qfrHC/59ujEbHH38NY5fypi6lTZ799W/CP9h+Wi81y8LwX41K3u3D8F+e3rLgv5oZkee9qWY81Y83pZgPGTGIL+P0v1CRfr5PQPCp0syqOZarfaiG/STcDkd/UDj6AsMxUZqAyhEEhIr/T1Uvms6Dzkmk1B+2+N0ivT6l3KdzDR6ZHphvPlcC+AY6p8AwiN8DQ4UzBP1tfqSoPm+1iw3+m3W976qZmFN7BLVbX8dwr22UinACuE1bOQCG/9ML/ylDytzOChE1S2m0p2rxS5YiiYDZSveiZhn+T/1ORdcbkzOAySEgZlBZHsreaHqvL43PR2lcHvQhroEZhv/qriAUGVvx2+dAQMW6pW2+DjPvvBsBYWHYfaKJ4b86ST3Si15DeR1lmNNVCcpiY6/Rd6/EteuQvH4jdPn5Ls/jfIX/htYW1Pz7VVC6d3uNnLvomm4N/c19Gf5fmPDfvL4N774tMptYNvpc/m7mlaiInePy68WTAxn+T6rbc7oSVf980SH0pxJN2bffMRHpb70uDP+9B//N2i9uPYYlzYcdOgGYMwGkp8Xjma8vlfpS6uw14svP7JNqU7axB24twOq8RFDpiuIfPoGR/kmHdLqe533vQcQvM2WmUdsY/qtVyrv9GP7Lgf+0aude/H/is55lq49Mw9acz0jNIOfuDmH4766CpvEM/+XoqMUKw38tanmgL8N/10WleqQZvXVI661DX1AkaiPTRb1Rgi/utosR/lPK5NUNyrrd/iEhmPMf907U0HNHV4b/7qjnmbEM/+Xp6k34r3XWpmj4fjxx6xygh9LZd2G4pxeDnR0i1f1wT4/pd71+WqPhzc4CFKkvnBhGlJGKWs/bnf4h8TMmSyCMl0SgLAdUDkH8ROuw5XgH3izVS4nSd2eujsZetPD/+nnYtDhV3Gype3M76ra+geE+2whxLeUAGP5PD/yn2vP57WWYpT/tEIzR/g9KSUPmVVeJSH8qZyKjMfzXpiJdZzJ7a4VDAP3YSw9rfUOnJD4fFTFzQKBGbWP4P7VSlNGm+pWXUbPl3zYdCZLOvfd+RM2eBGIM/9XuPM/2IwenOZ2VwsEpta/B4cFCk5KRvGEDkjdsQsiMGZomdb7Bf4r0r/73vxxD/8xMZH3u8w6hv1kchv8XNvyndaaawWU//TEGmpSl047PWIBdGRs0vU680ZnhP9Bz+jSqXv4nOj45YldyE/T/PKJmzZ5ySRj+ex/+mxdkUesx0P1DctS3bnQ/9mzuKnz98W9KyVxjtn++wP85HeUoe/rnClkoI1nB/zyK6DnanZIY/nvjnVn7MRj+y4P/pP7Rf21D90t/VCwEZcV8PfdGeDOAZqqdwPBf++vE3giG/3J01GKF4b8WtTzQl+G/elGp3mg63VTsrRNRRgSH7DWqk1wTlSnqjdZFprnkKXYxwX8CbddWv42s7mqFnOFp6ch/6GGEZ2SoX6QpejL8lyKjVCMM/+XJ6cvw33yWLz98GUKDAqY8aUqjOVnvvks4B5CzwJC+G0P0OPG3HoPt7fIE9LSlKB0i4mMhAH60CeAH62IE4Ke/Tb+b/h8YHq5qNn94pwJvFtWp6jsdnS52+G/WXDgBbN+K2q1viNpy1k2NEwDDf+/Bf4ogz+soRV7HySlTYlOK0VOxc0U6+Qe+cz1yU+Rm1WD47967VuxgJ+IMHZjbWS6yNjhqVOKEojNL4/JRH+m8rBTDf8frQjUzK57/LagmumXzDwoWECXj5ltsBjP8d2+fe2I0vXauC6pBau1xGDs6HB4idsFCUGa2GStWqsrMdr7Af91IL6r/9YpD6E/fSykS2FGkv7VgDP8vfPhPa06f78qf+zVaP1YGMrSEJWLHzM0uZ5vxxGv8Yob/vWfPoOqlf6L9yGG70sYtvgRZt38e0XPmqpKe4f/0wX/zAl3S8imWNh8RgQbWLTAyClTbnjIOyShfcz7A/+8l12P0bWUEc1hyMgp/8DjCUlJU7WvrTgz/XZLN44MY/suF/6dq9fjdr/6N6869qXD6p4yaW3JvAnGe6W4M/+WsAMN/OTpqscLwX4taHujL8N+xqHTzg2pfU0pRerT3gdLZkozBD63hCaasAJEZqItKg9Hfeer6iwX+p/Y1YvO5N20itBLXXSaig9xJ82+9Ngz/ne1W7z/P8F+e5hcK/NeqCIHV1oZWPP6HfZOlCKxKEojyBOP/8x8b1XoIm/5jfn4YCKBU+mGitEB/0OTv5v+JNPvi/+EwBITgwVsLsCov0e1jWxpg+C9VTmnG7huP/Lc2SNH/ddveQN2O7YoUjOZ+wgng1tuQtH4D/AKUTjIM/z0L/6k8CQFigv5pvY6jXukzXU10pgDFp2NyMeJnWqenv7aU4b+EV1B1Sy++80KRBEtKEyEjg5jXeUpkcUjqV4Jpy55dITEojc9DWVyew3IwDP9tl4cc9k7/6Q9o2bvH5snYRYsx51v3IjTB/vWP4b/07S7F4FWXpuGb18xG57GjosZ9++EijA4N2bVNDosJa9YKR4CpgJmvw3/KFvJgQg269u7C2LBtCQQB/Sm9/+o1gB9VEFfXGP5fHPDfvBsa3n4Lp/7wBwSMjUxsEGNAMN7JuhpndDnqNo2He12M8D9poAX3R59Ge5H9zxh0rcr+/B2qob95iRj+Tz/8p7WgsjUL205giQMnAIp6T7/BfScAX4f/G2p3CR0sW9SsWVjw6OMgRwhXG8N/V5Xz7DiG//Lh//f/8gkSBlpxy+ktimBPyhJHJQAoyHM6G8N/Oeoz/JejoxYrDP+1qOWBvgz/J0Ul2J/eU4cMN2C/miVqDk+aKBFA2QEo6si6XQzw/9KWT7Cufq/NuRP0T950hRopNfVh+K9JLq90ZvgvT+aLFf6Tgh09g/jKs8pIG0fKUir/8KF+hA0bxh0C6PcBRIw7B4QOD8AYEGKC+oHh44A/DP1B5t9Nj1obw3+titnvbzCO4PaffCTHmIesOIL/5sMN9/ai9o0tqH9zByjThXWzlwmA4b9n4D+lh8/vKMPsKepd0/oQFCYgTGCY6sZbN4b/cl5MnoL/lrOjLF757SWY33FqSqfe6ugs4eRRblWzmeG/cq2bdr6PM3/7C+h9zbJRRptZ99yDxHWXT7k5GP7Lee3ItkLw/z82T0a+kvNay57daNy5ExQ566hR1jZyAki6fD2CY2MV3XwV/hP0X9Z0GAvbjts9LTqnrM/djsS161ySmeH/xQX/aZPc+z//wlWV26Azdiv2zNGERdidPvV7okubTOOgiwn+U5nOlU0HMavrtF2VtEb6Wxth+O8b8N+8LiYngOMiE4C9LK3CCeDGm5C++XpQeVGtzVfhP533tVVvIVevfL+NX7YMed970O2AKob/WneKd/oz/PcM/KfVo+v3zae3IGawS7GY72VdidK4PO8ssJ2jMPyXIz3Dfzk6arHC8F+LWh7oezHD/+aztSJ9vxn2O6sPapbfEBg6ntI/XUB8Sv9CUWNpvfWmkgA9dUgaaIbf2JjTFRv180dLeKKwUxuZgYbIVOEMcCHDf4rAurbqbWR3Vyn0oZvreQ89jNmL5zvVzZUODP9dUc2zYxj+y9OX4b86+C9PcW2WGP5r08tR7wsB/pvPbbi3B7VvvO7UCYAgyj/3VOPVvcprphxF5VjRRQTjb99bI8eYlZWTNXo8/Fd58F8n0vqXibT+0VY35i0PTZF6FTGzURqfj4aIqdPBM/yXs/TegP/mmdJn9Jzuc6LG+czuc3CUFcZc3oH2ATnvMvw3KTjQ2IBTv3wW3RXlysX380Pyho3I/dJXEBhp6yhjvVMY/st57ci2Yg3/Le33VVej6YP30fzRRxjq1ts9tJ+/P2IXXyL2wozlK0Q2G1+D/1QnellzEQrbShRR2uYTmoD+a9ZqivS3FoTh/8UH/297ajdgNODqqndsYByVAdiWc/201g++GOA/OfqtavzYIfSPXbgI2XfcqTnS3/r1zfDft+C/eX0Ihm80nMTCxsOiZKB1C4qORsZ4JgAtTgC+CP8psOHm06/bZLZKvfoazP76N926fpl1Y/gv+1OWHHsM/z0H/2mFHL22DiavwIGUFXIWUaMVhv8aBXPQneG/HB21WGH4r0UtD/S9mOD/YGsrOotPoKukGFUHjyBswPaDoD2JKWVzPcH5qAzURaahNSzB6UqQMwA5FpgyCdRNmWbU2lhjRAr8cubhylvWQzdvvkteqfYmWFzViUf+ftTp3D3ZgdKtXn9uh00dXYqsej/zCvziW6uRlej8ZqErc2T474pqnh3D8F+evgz/Gf7L201yLKXEheH5+1bKMTZu5UKC/2ZhyAmg5rXXUP/WDowajTZ6hSYmonHBRvy1PUmqljKN+TL8p89jFPlFjofLmg8LR82pGjlilsXnCfBPKf7UNIb/alRy3seb8N9yNhQdZnYIob3iqHWExiH9qiux6KbNCNLpnJ+Qyh7PbCnFnhLH5QhUmvFYtzlp0fjZPUsm7FO95Op/vWxzvLDUNMz91n3Q5eerngvDf9VSebXjVPDfciKtBz5G864PHNbPpr7kBJK07jK05V6Kn+xT993bkydrgv6Hsaj1mN3DhKelIeu2zznNWqF2jgz/L074bxw2lRlb3HoMl9ftVmwXci58O+tqnJ2mMgAXMvwn6L+i6SDmdFbYfYm6mt7f0eud4b9vwn9ar5zkKPziiwtQt32bKLs21NNjs4yUCSDj5luRds21qu65+hr8dxSdnPOFLyHjppvVXqac9mP471SiaenA8N+z8F98hnWQVYOcwt/LlJ+t2NlGYvjvTCF1zzP8V6eTzF4M/2Wq6YKtCxn+D7a3oau4WMD+ruITMLS0qFLIXmS/qoFTdAoeNZoyA/TUCaeAxIEWVZkBKFKC6ifGFBQiprAQ0XPnuZy2abrh/+LWoyLNv2V0FdXLpfR3J2aYLty/+uYyhv/ubjaL8dsO1uLP71VKtCjXFMN/eXoy/Gf4L283ybHE8F+bjhSZUvv6a6h/+y2MDg7aDNYHR+NQ8nKcjJsPyhrkS80X4D99OaebvvGGNsQPtGOGoR3xhnYbZ0N7unUHR0+k9afftTaG/1oVs99/uuC/5WwS+1uQ31GKeR3lIuLDXqPP5nGXXorkDZsQv2SpiGp2p50v8F9fVory534jov4tm19gIDJv+Syybv0s6HctjeG/FrW811ct/DfPaEivR9OHu9C0ayf6a2sdTpSy5VE5jZNx81wqoeSOAgT9KRV0YXuxuJlrFqy2VwAAIABJREFU3TpDYpH/xbsw66qNoMwFshrD/4sb/tM+ovs+nzm73ebzyKeJl2Bv6hqvf6a7EOE/le9c2XgAcx1Af6rTfMP/3O92pL/1+wLDf9+G/898falYMiqzVr9jO2q3vgFyurZuVKqIYLkzJwBfgv8UVEUR/5afVeneavDtX8Oa266VdQkTdhj+S5VTmjGG/56H/7RYfhjD+toPsbDthGLt6LqyPec6GP2Dpa2pM0MM/50ppO55hv/qdJLZi+G/TDVdsHUhwX9jR4eI7NeXlgjYP9DUpEqRycj+dJHOX01kvyrDU3SadAaoFZkB6Gaj2kYRNTH5hRMOAWrHTRf8p3O9qvo9m7RrdIOd0t5Z6s3wP1Ptcqrqx/BflUxe7/TZtdm4c32O1OMy/Gf4L3VDSTDG8N81EQmi1Gx5DQ3kBDBkmwmAnACKkpejJF59dK1rM1E/ytvwP2GgVYD9+IEOzDC0CthvXVvX2ewpqr+S0vrH5YnMTu40hv/uqDc51hfgv+WZzOmqFGUBrMtUWfahG8ZUmoPSm0dkZbkkhK/D//zEYHxh6BM07frA5vx0efmY8637QNHSrjSG/66o5vkxWuG/5Yx6KiuEI0DzR7sx0t/vcLKnY2ahLG4+zuhyPXpC4cP9Avpf0vKp3eN0hehwKHmFmMvvv70KiTGhUufD8J/hP20oyj5E90Ny9WcU+4syPu6YuRm9QZ7JfGhvM19I8N8E/Q9ibqdVCZrxE6+JysDHKavQFJGC13+wQeprm4wx/D8/4L954ckJoG77VtS98TqG7Vyf6DNd5s23IJUyAQTbAj1fgf85+rPYXPWWwpGNMoq8kXMj7vjSlVidlyh1rzP8lyqnNGMM/70D/80LdmnLJyKY0bIRy3g990b0BUVIW9epDDH8lyMzw385OmqxwvBfi1oe6Hs+w39jVye6SkygnyL8rSNRHMkVGBkl0vefCkxGbWQ6KAphuht9IUzrbUB677gzwEArMDbmdFr+QcGInjeeGaCgUHgzO4q6mQ74T57u153dYXNTnm64v5d1hY2XHMN/hv9ON72KDl98eh/0fbbQTMVQr3Rh+C9X5o6eQXzlWYb/clV13xrDf/c0FE4Ar72Khnfese8EQMAiaZlPZALwBPwfGxlBf309Ko+ewnvvHB6H/e2IMXapypzkSP2GiBRQqr6K2DnSPPUZ/ru3182jfQ3+m+dFEcN5HSeFIwCBBkctKncWkjduFOnCAyPU3wTyZfhP572+cS+CjUqIS6ncKa1syhVXurX4DP/dks9jg92B/+ZJjQ4Noe3gATR9sBOdJ447/F7bHxgurmP0vtweGiftnAj6L2k+IiK17EX6m6D/cpyMnY8xPz9xXIb/0uQXhl7ZU4WXdjP8t1T1kpajWNugzIRoCAjF29lXoyo6W+4COLB2IcD/mMGuCehPUZnWjaD/weSVqI9MFU/RK5zhv9zt9eutJ7Hr+PkF/80KkGNa3Q4qB7AVw319NsIEx8SITACpVyudAHwB/tM1jaKQLfc9OQ/9e/YtoAw2D9xawPBfwlYfHBrB5378kQRLnjPB8N+78J9WkhzDr6l6W5HN2PL157nVNllm+C9HYYb/cnTUYoXhvxa1PND3fIL/Q916Uxr/8VT+/fV1qhQh2B9D0fIFhdAVFCAyKxsP/vkTVNRPf91BRyewfq4Od+WMmJwbSk6g99w5dc4AwcHQzZsvSgToyBlg9pyJdKTehv/0wfSyuo8QMDYycZqUimpP2jocS1ho99QZ/jP8V/WidtKJ4b8MFeXbePnhyxAa5F56ZHuzYvgvf61kWGT4L0NFwNjZifd/9SeEFn9sF2DofcAJwC34PzaG/oYG9NfWoK+GfqrF7wT+yQHA1UYe+ASSOkLj0T7+0xYWj8GAEFdNOhzH8F+OpL4K/y3P7tF1UYgoO4SW/fscRjX7BwUhftlyJG/chLhFi4FxsOhIJV+E/7pBPa6o2YmMXtsU7olr12HWPV9DkE7n9sIz/HdbQo8YkAH/LSc22NaGT17djtaPdiFmUO9wzs3hSSiNz8Op2Hkuv1eHDQ+ISP+FbccdXzMF9J9nk26d4b/c7cTw376eyf1NuO7cmzZlAI4kLcG+lNUTzihyV2PS2vkM/wn6r2g6hHmdp+w6glImpwMW0N981gz/5e+m8xn+m9UgJ4DabVtRv32r3UwAJieAW5B69TUiE8B0w/81DfvE9c2yWUceM/yXs9cZ/n+K0uouOWJ6wMqKeQn4/m3eh/90KlTG+Yaz2xA8MhlsRvcXKKsxZZL2ZGP4L0ddhv9ydNRiheG/FrU80NeX4X/osEHcdPpCzjAMFWVT1hC0lMYe7Le+8fbgn474NPxfV5CE/7p5MqUveaTqS0vRVWpyfuitUucMEBAaimhyBigoRPuMbDy5u8vjdeWCRodEWrvZXcpa8z3BUeKC2BLmOA0Vw3+G/zLe5hj+y1BRvg2G/3JT8P3hnQq8WaTOCU7+ajq3yPDfuUZqe7z44Vm8tasUy5qLUNhWonCqM9uYTicAVfB/bAyGlmb0Vdegbxz09xPor68DRYi62ihqVMD9sDgLyD/DZXDkyjwY/ruimu2Y8wH+P/mFxSjMjsWo0YjWAx+LqOaukmKHDroh8fGmsgAbr0BYSopdoXwJ/vuPjYoby/ReYx0tHZqQiDnfuhex5NAgqTH8lySkZDOy4T9Nr6i8DU+9cgJpvfUiiwZFT9F3RnuNnMVPx+SiNC4fNdGZGBNxu1M3p9A/ONoU6R833+F3YYb/zlTW9jzDf8d6UdbHa6vetikrQ9mJ3vRwGYDzEf5TaafljQeR13nSPvSPzMCBlMlIf2vlGf5re+2q6X0hwH/zedK91rptb6Bux3a7jp3BMbHIuPkWhK3egHueK1Ijj9Q+9NmMoo3pumnZqOb41pzPgEqZmRvDfznSM/xn+D/VTqLygzeffh2RQ70T3Ub9/PF29jWoiJktZxPascLwX460DP/l6KjFCsN/LWp5oK8vwf/QEQPSe+qQ0VsnvKlmDLSpOmM1sN/a0PkG/63nTx9Qu0pLoC8pFtkB1DoDDPkHoT4yTZQ7qItKR3NYklTvclqz68/tAHllW7Yzuhy8m3WV05vxDP8Z/qt60TvpxPBfhorybTD8Z/jv7q4yGEdw+098OwXffdfPw6bFpjSjshrB/1f3Vglz9CVzWdNhFLT7jhOANfwfbG0dB/zVIppfRPXX1mJ0cNBlSQYCw8YhvymSv00A/xkweCCSX+skGf5rVcx+//MJ/lueAUU1N+3aiaZdH8DQ3OxQDMrMRdkAEtasBTnnmpuvwP+UvkZcWfM+4gwdinMY8/NH5g03Ivvzd9itgevO6jP8d0c9z431JPw3z5rA/5zOCuR3lAmHAEeN0qmWjZcF6AqJselG0H9JyydY2HrcrjNB9zj0Jxt0Y3aqxvBf7p5i+O9cT6ohvKZhvyKFMJUBeHPmtSCw54l2PsF/Af2bDmF+x0mFRmZdap1Af3M/hv/yd9KFBP/N6tA91to3Xkf9m9sxMjBgI1pQTCzej1yAEzMWgJzUvNHIUegzZ7eL++OWjUrlvJ+xyeZeLsN/OavC8J/hv7OdRGXhbjm9RZQmtGz7UtfgcNISZ8Ndep7hv0uy2Qxi+C9HRy1WGP5rUcsDfacT/tMHGfoQQz8ZPXVIoDr3KporsN/a7PkO/63PZ7i3B12UGaCkGHpyBqiuUlUmwBgQjPqINNRGpaMuMgMt4QmqoivsLVNBeynW132oiBSimyx7U9fi00R1UUIM/+V+yd92sBZ/fk/pIaziJea1Lv5+ftjyyHrpx2P4L11SKQYZ/jP8d3cjMfyfVJCcAOiGKF17KSLEunkjE0DkUJ/4wps22oUbcgLQT2n7a2vs3jBTu/ZB0dGIyMhEeGameGwNicOPP+oA3Qz31cbwX87KnK/wf+Lsx8aEYy45AbQd+BgjBoNdYfxDQpCwajWS129ETEEBnnm9DHtKHDsNyFHXsRX6Pra2YR8K24ptOlEa9vKlN+GR/7zWI9Ng+O8RWd026g34bzlJKjOR31GK/PYyRRSV9Yk0RKSCgEdF7Gxx3VvSfASLpoD+RcnLUBqX5xT6m4/D8N/traMwwPBfnZ5UBuD6szts9n5R0jJ8nLJSaqAGzeh8gP9Rxh6R3j+vo8zuZ1xKrfxxyirUR6pztmX4r24vaul1IcJ/8/nTvVWTE8AOu5/lqLTY4aSlODGj0KNOAPRd79bK1xA72KlYGnpfoEw29hrDfy272HFfhv8M/9XspOBRI244s82+c07mJpfZiqNjM/xXsyrO+zD8d66R7B4M/2UrqtGeN+E/3Vwiz34B+3vrkNjfomq2ARERiC0oFKnrdQUFiMyeqWrcVJ0uNPhvfa7CGaCkxPRTWoy+KlPEoLNGzgB1kWnCEYCyA7SEO4dVlBZ0U+0HwiPbslGa/+0zrwPdOFTbGP4z/Fe7V6bqx/BfhorybTD8d/5+qkV1TvuvRS3v9fV05L/1mdANUnICKGwvsXuSZicAAiautvDhfgH5KbtPvKEDcYZ2JAy0KWrdabUdGBGBiOxsRKRnIjw9HRFZ2QjPyADV17RsJ2v0ePivn2g179X+DP/lyH3ew38LGQj8t+7fh6ad70N/Svn52FKt0MREnE1ZgLeGs0Cfm73d5naW4/K6j0CvcctG3wcIrBxNWIQ5adH42T2eiWBh+O/tFVd3PG/Df8tZZXdXIa/jJGhvOmrmFMfWpSmoP72ODiUtQ/EM7bVgGf6r2x9qezH8V6sUEDoyiKur3sHM7nOKQR2hcaDyRjJbUmwoEqLlOlS29wyiscM2UtqVefthzGE2EBP0p/T+aZpMM/zXJJeqzhcy/DcLMNTTg9otr6H+rR2i3JN16xVOAMtwLGGhKs20dKLvXDefeR0UXWzZ3sm6SpSvcdQY/mtR2XFfhv8M/7XspKur38H8jlOKIdVRWaiKzhZ8RQ1XUXM8hv9qVHLeh+G/c41k92D4L1tRjfY8Cf8pnZ+I7B9P5Z/Ury6qhVK41kemj0ejp+Op79+ABJ3cLygXOvy33gbkDHB810Hs27FXU0mFQbEWaaiJygB92WoNS1CYptSg153bIWCAZTurm4l3s67WnI6X4T/Df41vYXa7M/yXoaJ8Gwz/Gf67u6s48t+xgtHGbhElRbWU7TU1TgDkpEk3m2YY2hFr6BCAf8ZAq7gp7WoLDA+fAPvh6RnCgTM8Ix1UP1NNY/ivRiXv91mUE4fH7lok9cAXEvy3FGagsVFkA2j+8AMMtitTQ1r2o/TF5KRTGTNLUb9Vqsjjxuj9YmPtLpt60/Q0leralbEBlG6dGsP/tYgMC5K6DPc/fwi1rcob+lIP4Kax6YT/5qnT9WheZ7m4pqm5h0D7lSIhKRLT1cbw31Xl7I9j+K9dT8pmQZlYuCkVoPtRB5JXoDYqwyVpGP67JNuUgy4G+G8WYKi7G7WvkxPAm15xAsjsqcX157YrnKzJKXNbzvWgz4pTNYb/cvY6w3+G/1p3EpXwWdp82O6wScZlCrJsC5uh1bzoz/DfJdlsBjH8l6OjFisM/7Wo5YG+MuE/wf7U3gZk9tYK4E8pzNQ0a9hvDZj/8J1VDP/VCOmkT3FVJx75+1HRK3TYMJGBgRw06Ga/mkZrVTfuCBBp7MHCthM29RX3pK3FJ4mXqjFn04fhP8N/lzaO1SCG/zJUlG+D4T/Df3d3FcN/5wqa66NO5QTwacJi4cwXN9gp6nubIvrbbaJLnB9tskdAeDgiM7NE9H54RiYisrJE2v7gWHWQ39GxGP5rWQXv9WX475rWHUc/FY4Arfv2OjQw5B+EU7FzhSNAY0SKaweaYhTBpZVNBxVluqg7pbHdlb4ep2NmKUYz/Gf4L2MTFpW34alXTrhkipzM89tLRFSVdZYKgv6U3v/4jAUu2bYcxPDfbQkVBhj+u6Znal8jNp+jMgC+6yDk2plpH+Uu9DcfkeG/du2djbiY4L9Zi9bGNvy/x36LhW3HbT5DUR/T9Wgpjs9wPRMAZVO9uvpdhfz0+WxL7k2qgCHDf2c7V93zDP8Z/qvbKcpeVEKNsiI7awOBYcIJoC4qXTj0UJYfNY3hvxqVnPdh+O9cI9k9GP7LVlSjPZnwf2nzEaxR4ansLJrc+hQY/mtcVAfdLeG/dRezMwB5mab31tpE8quZAX3Y3TFzs1s3Khn+M/xXs9ec9WH470yh6Xme4T/Df3d3HsN/9QrGDOqxvOmgSJ8ss1HkSVtoPDpC49EeGiduRA3FJeP5h6+WeZgJWwz/PSKr20YZ/rsn4XB/P1r2fISmD3ai53SlQ2OdIbEojc9DWVyegPPuNHLKvqJmp12HX7pRvS91Nej1bd0Y/jP8d2ffmce6A/8tj5+jP4v8jjKRDeBw0hK3IIv1eTH8l7HSkzYY/ruuJ92bWV+3G1TzW3bz9bT/dL50LSJHVVcj/a01Y/gvexcBFyP87+w14svP7BNOaHTve0HbiSmcALQ7pS1vKsKqxo8Vi0Xfs17PvXEiG5OzlWT470whdc8z/Gf4r26n2Paiz6mX1+0GBWSobVTeh6535BBAj10hyjKIZjsM/9UqOnU/hv9ydNRiheG/FrU80Fcm/Kcv4XeUv2QzSzPsp7TxauvIWxph+C9n4aeC/9ZHCBseQMZ4yQY1zgBUy+btbErz7155Bob/DP9l7HaG/zJUlG+D4T/Df3d3FcN/7QrGDHaJcgAUSaKlUfQx3XAiwE+g3/y7ORW4pS1dRDD+9r01Wsyr7svwX7VUXu3I8F+e3P/7lw9hOPiR3ahmy6PQZ23KBlARM1vTwYNHjFjduB+LWo/bjGsPjcd7mVegKSLZoU2G/wz/NW04B51lwX8Zc3Fkg+G/XHUZ/svVU5a1uzfm4pbVWbLMCTvbD9XiT+86dmSTejAXjDH8d0E0J0MuZvhvloacAJY1HcbiVlN2VeumJTMNOWcWtJcoTBAE3DbzeruOmY6Wh+G/nL3O8J/hv7s7KcrYM85UakV2bPpbbaP3Dnr9U/llygzQExwlhjL8V6vg1P0Y/svRUYsVhv9a1PJAX5nwn6Z33/HfYsTPH/WUwkR4LZnqmYyBPnK71hj+u6ab9Sgt8N96rKUzQEZvrUgTTG3Mzw8fp6xCUdJSKZNk+M/wX8ZGYvgvQ0X5Nhj+M/x3d1cx/HddQXICWNl4EHM7y+GHsQlDFF1FqeYIAtIPRfW3h8WrjjAhQwz/lyI3xfSlXFb74UsncKRSXUkmWcfUYofhvxa1pu77zJZS7Clpht/YGGZ2nxNRzRQ14j82anegITAUp2LniYwALWFTX1dmdZ22Gz067B+Ig8nLcSRxifgsP1Vj+M/wX8ZuZ/gvQ0X5NtYWJOF7N+fLNwyA4b9HZHXbKMN/tyWcMPClp/ehq88oz6BkS7euycJdG3IlWzWZY/g/KWvEUJ+o9V3YXmI3EwCBu6KkZSiJz8eon79iPQJHh3HD2W3I7KlR/J8+572bdaVNf2eLyfDfmULqnmf4z/Bf3U5R3yva2D3hDECBllqcAfQhOhFIu/b6dZi3djmC49SVCVAzux+9fAKHK3z3nsPCmXF4/O5Fak5FdR+G/6qlktaR4b80KV0zJBv+U5rZrhCda5NxMIrhvxw53YH/1jMgL9f0njr0BUWiPjJVzgQBMPxn+C9jMzH8l6GifBsM/xn+u7urGP67qyCE897M7ioR0U+w3+xJ7o5lhv8M/93ZP+ax1S29+M4LRTJMeczGk19YjMLsWKn2zfDf0ig53VJ9c4oCize0OzweOViXxuWjLH6+IvsWpYreULsLufqzNmOrozLxQcZG0I0kNY3hP8N/NfvEWR+G/84Ump7nGf6vky78bU/thnHYvvOW9IO5YJDhvwuiORjC8L9RnpiSLeUkR+GZr8sJUDJPzZz239FUI8edABa1HrPbxewEcGJGoXiePuvdfPp1JA60KPofSl4mAqxcaQz/XVHNdgzDf4b/cnaSYyu6QT0osDK9tw4ZPXWayvyEp6UhpnABdPkFiF2wAEHR6r7T2ZsNw39Pr7Rr9p+4ezEWzJR7z8G1mcgZxfBfjo4uW5EN/12eyBQDGf7LUVUm/JczI1srDP8Z/svYWwz/Zago3wbDf4b/7u4qhv/uKuiZ8Qz/Gf7L2FkM/+2rmNTfgvyOUsztOIXQkUGHUlfGzMLJuPmgLB+rGg/YRJ8NBIbho7TLcDJunqblYvjP8F/ThnHQmeG/DBXl22D4z/Bfxq7itP8yVJRvgyP/vQv/zStIDphUDmBhm225JepDTgBHExaDnAQoGtiyvZ95hcgQ4Gpj+O+qcspxDP8Z/svZSeqt0Pc3syMAOQVQRhG1LTwjA7ELFiKmoBAxBQUIjFSfkZDhv1qVvduP4b939b7gj8bw3zeXeF1BEv5Lcgo+hv+7MTTiu174X9w0CzetYvgv4xXJ8F+GivJtMPxn+O/urmL4766CnhnP8J/hv4ydxfDfuYpzuiqR316K7O4q550tepTEF2Bv2hpFdgC1Bhj+M/xXu1em6sfwX4aK8m0w/Gf4L2NXMfyXoaJ8Gwz/pwf+m1fSmROA5YpTOabtM69DVXS2WxuB4b9b8k0MZvjP8F/OTnLdSuxgp8i2nN5bLzIEaHEGiMjOFs4AlBmAHAICw8MdToThv7o1ojIN5KylM3YjavyR/o4e1KMuKgPvZV6hzpDKXgz/VQrF3dQpwPBfnU7e7sXwX77in/0Rw3/5qrpn0d/PD1seWe+eETujGf5Ll1SKQYb/DP/d3UgM/91V0DPjGf4z/Jexsxj+q1eRbgDldZQhr+OkKOXhqHWFxOD9zE2oi0xXb9yqJ8N/hv8ubx6LgQz/Zago3wbDf4b/MnYVw38ZKsq3wfB/euG/eUUJGi1vLkJhW7HdRe4PDMfruTeiJdz9ewUM/+W8jhj+M/yXs5PkWSFngP9c4I+gutPQlxTD2NWl2nhkTu54ZoAC4RAQEBo6MZbhv0mKqeA+Af+pGn3PfnX2rarXQ01Hhv9qVOI+qhVg+K9aKq92ZPgvX26G//I1ddciw393FZwcv/NoA57bfkqeQQ9YYvjv/hd6y2X5wzsVeLOozgMrJcdkSlwYnr9vpRxj41YY/kuVU5oxhv8M/2VsJob/rqmY0teI/I4yzO0sR/CIURgZ8QvA4aQlKEpeJn53pzH8Z/jvzv4xj2X4L0NF+TYY/jP8l7GrGP7LUFG+DYb/vgH/zStLcGlF0yHhvOk/ZspI2hkSiy2zbkJ3cLSUDcDwX4qMYPjP8F/OTpJr5RdfXYJZqab3ioGGenQVF6OrhH5KYOzqVHUwv4AAROXmIqZwgfh5oWQEh87oVY2djk4LZ8bh8bsXuXfosTEMtrfD0NIMQ0sLms/VYd/+MhHJTz/03mx+T3blQFTK5Y/597gy1OEYhv9S5WRjDP99cw8w/Je/Lgz/5WvqrkWG/+4qODme4f9+eWJ6wNKDtxZgVR7Df3elZfjvroKeGc/wn+G/jJ3F8N89FQNHhzFLfxrZ3dUoSlqKjtA49wyOj2b4z/BfxkZi+C9DRfk2GP4z/Jexqxj+y1BRvg2G/74F/80rTFGky5sOgWp8b835DAYDQqQtPsN/OVIy/Gf4L2cnybViCf+tLffX1o47ApicAYa61QP9+shUkSWuNioDjeEpoDIkvtLUwv/B1lYYWltgaG6GgX4fB/3isblZ+ukM+QcJpy19iA6Uae+jNLmfJxn+S1+yi9sgw3/fXH+G//LXheG/fE3dtcjw310FGf6TAh09g/jKswz/5e0mOZY48l+OjmTlxQ/P4tW92mp8yzu6c0sM/xn+O98lznsw/Heu0XT0YPjP8F/GvmP4L0NF+TYY/su9WUsrdNtTu2EcNkX1+mK7e2MublmdJXVqDP+lyinNGMN/34T/0hbYjiGG/3LUZfjP8F/OTpJrZSr4b32k/jpyBihBV/EJdJWWYEivzhmAMsY1RqQIR4DayHQ0RSS7nUXOHRUE/L9rIQY7KHK/xfRDgH8C7rdgsK0VYyMj7hzGZizpQHC/OyQa+mAd9PT7OOynx4HAMKnHszbG8N+j8l58xhn+++aaM/yXvy4M/+Vr6q5Fhv/uKjg5niP/Gf7L201yLDH8l6MjWWH4/4k8MT1g6emvMfyXISvDfxkqyrfB8J/hv4xdxfBfhorybTD8Z/gvY1cx/JehonwbDP8Z/svYVX98txI7DtXKMOURG8mxYXjhfrmlBhn+M/z3yGZ106gW+G99KFNmgBMmhwANmQEoC0BDRCpqo9JR+//bux+YW876PvBz+WNfG8fEGBtvHP7URr2EQLzABiHsKkmbFVJQJBenUNX2pq12N7AYGou92cTEjmOrpJLbwCYmhlZqQ22LOpUjtxVJna4SSGzJJTG7N0pISBNkDM5ekWCwMRgbzK2e13fue+545pyZd77nfc/M+7kSAu6d8zvzfJ7fzJlzvvPnjBdXR08/rzp24MDIkZz88gPVsep53/xa9fwnnr4N/9P/eWTrv8/59teq07/xSDzcL2P46nO/40SgX4f7j5ag/9Qzq8eee0Z0jEOLCf+Hill+qYDwfzMbRPifnxfhf950bEXh/1jB7dcL/4X/uW7KVBL+ZxxLFeG/8D/XTZlK/+MFL6iuv2Lk8/caqyL8z8xNuorwX/if6Cnhf0IxX0P4L/xPdJXwP6GYryH8F/4nukr4n1DM13jnj76i+p9f8135wlVVvfcjwv+1wI4sOib8b7711x783NZJAPf95j3V845+tjrtW4/3Wrtyu/uHzjj/xJ0Bvnj6udWxavnJAMvC/aeD/q9WzzqWv2PSKd95VnXwRS96+j/nlv+cu/W/v/ycM6v/89//RfXtA8/qNea9WEj4vxfqM35P4f9mTq7wPz8vwv+86diKwv+xgtuvF/4L/3PdlKkk/M84lirCf+F/rpsylYT/GcdS5Rd//Y/dNKK7AAAgAElEQVSr3/2j/LMIU2so/Bf+J3pJ+J9QzNcQ/gv/E10l/E8o5msI/4X/ia4S/icU8zWE/6+Oov7p5x+pfvrfbPZvDsnwv8b7p//uD6vf/7O/rl74+F9XL37sC9WLv/r56vzHvlAdfOqJXr5PPvuU6gtnnF994YwXV18+9azq4FPfqL7jyUer55+4gv/R6vlP9HvkQK83XFjoOc97XnXwRedthfqnnXdedeo5T//3wXOeDvmfdcoprSUf/OLXqnd/6L8OfbtdXV74v6vc838z4f9mzrHwPz8vwv+86diKwv+xgtuvF/4L/3PdlKkk/M84lirC/83+Iu62/5led+V/xjFdRfgv/E/0lPA/oZivIfwX/ie6SvifUMzXEP4L/xNdJfxPKOZrCP+F/4muqsP/Zq2TTwZ4aCvU3+0/5ZEDT5zxguolf/Olx6/eP/fpK/i3ruY/r3rO6afvaJWE/ztiG/WiA8eOHTs2qoIXjxIQ/o/iW9uLhf95WuF/3nRsReH/WMHt1wv/hf+5bspUEv5nHEsV4b/wP9dNmUqu/M84liqu/P90DnMNlW47LPxPsAr/E4r5GsJ/4X+iq4T/CcV8DeG/8D/RVcL/hGK+hvBf+J/oqq7wv1n7nMf/qnrJ8bsCfPdjD1Wn9rwzwKp1/Mqpz68ePeX51SOnnFk9eurT//3IKc+vHj31zOrrzzm9uuhvvKD6+SuzjxoU/q+alfy/C//zpoMqCv8Hce3awsL/PLXwP286tqLwf6zg9uuF/8L/XDdlKgn/M46livBf+J/rpkwl4X/GsVQR/gv/c92UqfSm151fvePNhzLFjlcR/kc5Y8WE/8L/RDMJ/xOK+RrCf+F/oquE/wnFfA3hv/A/0VV9w//F9zpQHavKyQDf/dUvVN/9WPlP+8kAx6oD1WOnnFE9Wgf65b9PPR7un3Lm1r+VZZb9Ef4nZnnvawj/93gOhP97PAEdby/8z8+L8D9vOrai8H+s4Pbrhf/C/1w3ZSoJ/zOOpYrwX/if66ZMJeF/xrFUEf4L/3PdlKkk/M84lir/17/+g+ozX3g0VzBcSfgv/E+0lPA/oZivIfwX/ie6SvifUMzXEP4L/xNdtZPwv+19X/T1L1bnP/ZQVW7V/8jxK/i/cup3jl5F4f9owo0oIPzf42kQ/u/xBHS8vfA/Py/C/7zp2IrC/7GC268X/gv/c92UqST8zziWKsJ/4X+umzKVhP8Zx1JF+C/8z3VTppLwP+NYqgj/P5vDDFd63sHnVLf/lPA/wSr8Tyjmawj/hf+JrhL+JxTzNYT/wv9EV6XC/8S6tNUQ/q9LdnfrCv931/sZ7yb83+MJ6Hh74X9+XoT/edOxFYX/YwW3Xy/8F/7nuilTSfifcSxVhP/C/1w3ZSoJ/zOOpYrwX/if66ZMJeF/xrFUEf4L/3PdlKl05d+5sLrs4pdmih2vIvyPcsaKCf+F/4lmEv4nFPM1hP/C/0RXCf8TivkaN1z5mur7/sZZ+cJ7VFH4v0fw9dsK//d4AjreXvifnxfhf950bEXh/1jB7dcL/4X/uW7KVBL+ZxxLFeG/8D/XTZlKwv+MY6ki/Bf+57opU0n4n3EsVYT/wv9cN2UqCf8zjqXKP/wX91Rf+dqTuYLhSsJ/4X+ipYT/CcV8DeG/8D/RVcL/hGK+hvA/b7qvKwr/N3P6hf/5eRH+503HVhT+jxUU/heBh7/6RPWP3y/8z3VTppLwP+NYqgj/hf+5bspUEv5nHEsV4b/wP9dNmUrC/4xjqSL8F/7nuilTSfifcSxVhP//fw4zXOmC876j+sX/XfifYBX+JxTzNYT/wv9EVwn/E4r5GsL/vOm+rij838zpF/7n50X4nzcdW1H4P1Zw+/Wu/Bf+57opU0n4n3EU/j9S/cyvCv9z3ZSpJPzPOAr/j1YfuEv4n+umTCXhf8ZR+P9A9dGPC/9z3ZSpJPzPOAr//6T67SPC/1w3ZSod/rFXVRe/8txMseNVhP9Rzlgx4b/wP9FMwv+EYr6G8D9vuq8rCv83c/qF//l5Ef7nTcdWFP6PFdx+vfBf+J/rpkwl4X/GsVRx5b/wP9dNmUrC/4xjqeLKf+F/rpsylYT/GcdSxZX/wv9cN2UqCf8zjqWKK/+F/7luylQS/mccn/jmU9XbfuETmWJrqiL8F/4nWkv4n1DM1xD+5033dUXh/2ZOv/A/Py/C/7zp2IrC/7GCwv8i4Lb/uT5KVhL+5zSF/8L/XDdlKgn/M47Cf1f+5zopV0n4n7MU/gv/c92UqST8zzgK/135n+ukXCXhf8ZS+P+p6o8/95UM5hqqvOEV51Q//Vbhf4JW+J9QzNcQ/udN93VF4f9mTr/wPz8vwv+86diKwv+xgsJ/4f8Xck0UriT8z4EK/4X/uW7KVBL+ZxyF/8L/XCflKgn/c5bCf+F/rpsylYT/GUfhv/A/10m5SsL/jKXwX/if6aRslX/+v/5P1cu/68xoUeF/lDNWTPgfo1SoCAj/N7MPhP/5eRH+503HVhT+jxUU/gv/hf+5rShT6aoffUX1w6/5rkyx41WE/8L/aEMFign/A4jHS7jtv9v+57opU0n4n3EsVYT/wv9cN2UqCf8zjqWK2/677X+umzKVhP8ZR+G/8D/TSdkqwv+M54Nf/Fr17g/910yxNVUR/q8Jdr+WFf5v5swL//PzIvzPm46tKPwfK7j9+v/n//3L6ub/9Ke5gmuo9O9+5geqg899dryy2/7HSSMFXfkfYdwqIvwX/ue6KVNJ+J9xLFWE/8L/XDdlKgn/M46livBf+J/rpkwl4X/GsVQR/gv/c92UqST8zzgK/4X/mU7KVhH+ZzyF/xnHIVUOHDt27NiQF1g2KyD8z3qmqgn/U5LbdYT/edOxFYX/YwW3Xy/8vzeHuYZKP/Vjr6re+Mpzo5X/1X/+s+pjn3TlfxQ1UMyV/wHEhRJ/8uAj1c/8qvA/qzq+mvB/vGFdQfgv/M91U6aS8D/jWKoI/4X/uW7KVBL+ZxxLFeG/8D/XTZlKwv+Mo/Bf+J/ppGwV4X/GU/ifcRxSRfg/RGsNywr/14AaKCn8DyA2Sgj/86ZjKwr/xwpuv174L/zPdVOmkiv/M46liiv/hf+5bspUEv5nHEsV4b/wP9dNmUrC/4xjqSL8F/7nuilTSfifcSxVhP/C/1w3ZSoJ/zOOwn/hf6aTslWE/xlP4X/GcUgV4f8QrTUsK/xfA2qgpPA/gNgoIfzPm46tKPwfK7j9euG/8D/XTZlKwv+MY6ki/Bf+57opU0n4n3EsVYT/wv9cN2UqCf8zjqWK8F/4n+umTCXhf8axVBH+C/9z3ZSpJPzPOAr/hf+ZTspWEf5nPIX/GcchVYT/Q7TWsKzwfw2ogZLC/wBio4TwP286tqLwf6zg9uuF/8L/XDdlKgn/M46livBf+J/rpkwl4X/GsVQR/gv/c92UqST8zziWKsJ/4X+umzKVhP8Zx1JF+C/8z3VTppLwP+Mo/Bf+ZzopW0X4n/EU/mcch1QR/g/RWsOywv81oAZKCv8DiI0Swv+86diKwv+xgtuvF/4L/3PdlKkk/M84lirCf+F/rpsylYT/GcdSRfgv/M91U6aS8D/jWKoI/4X/uW7KVBL+ZxxLFeG/8D/XTZlKwv+Mo/Bf+J/ppGwV4X/GU/ifcRxSRfg/RGsNywr/14AaKCn8DyA2Sgj/86ZjKwr/xwpuv174L/zPdVOmkvA/41iqCP+F/7luylQS/mccSxXhv/A/102ZSsL/jGOpIvwX/ue6KVNJ+J9xLFWE/8L/XDdlKgn/M47Cf+F/ppOyVYT/GU/hf8ZxSBXh/xCtNSwr/F8DaqCk8D+A2Cgh/M+bjq0o/B8ruP164b/wP9dNmUrC/4xjqSL8F/7nuilTSfifcSxVhP/C/1w3ZSoJ/zOOpYrwX/if66ZMJeF/xrFUEf4L/3PdlKkk/M84Cv+F/5lOylYR/mc8hf8ZxyFVhP9DtNawrPB/DaiBksL/AGKjhPA/bzq2ovB/rOD264X/wv9cN2UqCf8zjqWK8F/4n+umTCXhf8axVBH+C/9z3ZSpJPzPOJYqwn/hf66bMpWE/xnHUkX4L/zPdVOmkvA/4yj8F/5nOilbRfif8RT+ZxyHVBH+D9Faw7LC/zWgBkoK/wOIjRLC/7zp2IrC/7GC268X/gv/c92UqST8zziWKsJ/4X+umzKVhP8Zx1JF+C/8z3VTppLwP+NYqgj/hf+5bspUEv5nHEsV4b/wP9dNmUrC/4yj8F/4n+mkbBXhf8ZT+J9xHFJF+D9Eaw3LCv/XgBooKfwPIDZKCP/zpmMrCv/HCm6/Xvgv/M91U6aS8D/jWKoI/4X/uW7KVBL+ZxxLFeG/8D/XTZlKwv+MY6ki/Bf+57opU0n4n3EsVYT/wv9cN2UqCf8zjsJ/4X+mk7JVhP8ZT+F/xnFIFeH/EK01LCv8XwNqoKTwP4DYKCH8z5uOrSj8Hyu4/Xrhv/A/102ZSsL/jGOpIvwX/ue6KVNJ+J9xLFWE/8L/XDdlKgn/M46livBf+J/rpkwl4X/GsVQR/gv/c92UqST8zzgK/4X/mU7KVhH+ZzyF/xnHIVWE/0O01rCs8H8NqIGSwv8AYqOE8D9vOrai8H+s4Pbrhf/C/1w3ZSoJ/zOOpYrwX/if66ZMJeF/xrFUEf4L/3PdlKkk/M84lirCf+F/rpsylYT/GcdSRfgv/M91U6aS8D/jKPwX/mc6KVtF+J/xFP5nHIdUEf4P0VrDssL/NaAGSgr/A4iNEsL/vOnYisL/sYLbrxf+C/9z3ZSpJPzPOJYqwn/hf66bMpWE/xnHUkX4L/zPdVOmkvA/41iqCP+F/7luylQS/mccSxXhv/A/102ZSsL/jKPwX/if6aRsFeF/xlP4n3EcUkX4P0RrDcsK/9eAGigp/A8gNkoI//OmYysK/8cKbr9e+C/8z3VTppLwP+NYqgj/hf+5bspUEv5nHEsV4b/wP9dNmUrC/4xjqSL8F/7nuilTSfifcSxVhP/C/1w3ZSoJ/zOOwn/hf6aTslWE/xlP4X/GcUgV4f8QrTUsK/xfA2qgpPA/gNgoIfzPm46tKPwfK7j9euG/8D/XTZlKwv+MY6ki/Bf+57opU0n4n3EsVYT/wv9cN2UqCf8zjqWK8F/4n+umTCXhf8axVBH+C/9z3ZSpJPzPOAr/hf+ZTspWEf5nPIX/GcchVYT/Q7TWsKzwfw2ogZLC/wBio4TwP286tqLwf6zg9uuF/8L/XDdlKgn/M46livBf+J/rpkwl4X/GsVQR/gv/c92UqST8zziWKsJ/4X+umzKVhP8Zx1JF+C/8z3VTppLwP+Mo/Bf+ZzopW0X4n/EU/mcch1QR/g/RWsOywv81oAZKCv8DiI0Swv+86diKwv+xgtuvF/4L/3PdlKkk/M84lirCf+F/rpsylYT/GcdSRfgv/M91U6aS8D/jWKoI/4X/uW7KVBL+ZxxLFeG/8D/XTZlKwv+Mo/Bf+J/ppGwV4X/GU/ifcRxSRfg/RGsNywr/14AaKCn8DyA2Sgj/86ZjKwr/xwpuv174L/zPdVOmkvA/41iqCP+F/7luylQS/mccSxXhv/A/102ZSsL/jGOpIvwX/ue6KVNJ+J9xLFWE/8L/XDdlKgn/M47Cf+F/ppOyVYT/GU/hf8ZxSBXh/xCtNSwr/F8DaqCk8D+A2Cgh/M+bjq0o/B8ruP164b/wP9dNmUrC/4xjqSL8F/7nuilTSfifcSxVhP/C/1w3ZSoJ/zOOpYrwX/if66ZMJeF/xrFUEf4L/3PdlKkk/M84Cv+F/5lOylYR/mc8hf8ZxyFVhP9DtNawrPB/DaiBksL/AGKjhPA/bzq2ovB/rOD264X/wv9cN2UqCf8zjqWK8F/4n+umTCXhf8axVBH+C/9z3ZSpJPzPOJYqwn/hf66bMpWE/xnHUkX4L/zPdVOmkvA/4yj8F/5nOilbRfif8RT+ZxyHVJl1+P+lL32puvzyy6u77777hMltt9229Xeb8kf4vykzcfJ6CP/z8yL8z5uOrSj8Hyu4/Xrhv/A/102ZSsL/jGOpIvwX/ue6KVNJ+J9xLFWE/8L/XDdlKgn/M46livBf+J/rpkwl4X/GsVQR/gv/c92UqST8zzgK/4X/mU7KVhH+ZzyF/xnHIVVmG/5/5jOfqd72trdVl112WXXttddumdx7773VJZdcUt1www0n/m4I1jqWFf6vQ3V8TeH/eMNmBeF/3nRsReH/WMHt1wv/hf+5bspUEv5nHEsV4b/wP9dNmUrC/4xjqSL8F/7nuilTSfifcSxVhP/C/1w3ZSoJ/zOOpYrwX/if66ZMJeF/xlH4L/zPdFK2ivA/4yn8zzgOqTLb8P/GG2/cCvtvv/326uyzzz5hUv7+zjvvrO64447q0KFDQ6zWsqzwfy2so4sK/0cTPqOA8D9vOrai8H+s4Pbrhf/C/1w3ZSoJ/zOOpYrwX/if66ZMJeF/xrFUEf4L/3PdlKkk/M84lirCf+F/rpsylYT/GcdSRfgv/M91U6aS8D/jKPwX/mc6KVtF+J/xFP5nHIdUmWX433bVf41SX/2/Kbf/F/4PadfdW1b4n7cW/udNx1YU/o8VFP4XgYe/+kT1j98v/M91U6aS8D/jWKpsevhf1vGu6/52bsALlf7kwUeqn/lV4f9acEcUFf6PwGu8VPgv/M91U6aS8D/jWKoI/zc3/F/Xsctb3/fx6slvfTvXROFK+zH8X9dcC/+F/+HNc3S5/Rj+r2P7Fv4L/0dvjGsoIPzPoAr/M45Dqswy/F8W8C87MWAIXGpZ4X9KMltH+J/1LNUuveG380WDFX/8h19e/d03viRYsar+432fr/71b/23aM10sXUERps+13/vb72suvyHLohSuvJf+B9tqFCx9Pb9jSefqv7+P/tEaO3WU+aqH31F9cOv+a5oceG/8D/aUIFiwv8A4vESmx7+r+NH1Vrv4394tPrAXfsv/N/041Thf277Fv7vv/B/07dv4X9u+970uf6xS15aXfG3L8wNeKHSL/2HP6l++8jmhv/rOHb58mNPVv/oF+9Zi2eqqPA/I7nfw/9N37e94RXnVD/91ldnJvt4lT/9/CPVT/+bzf7NQfifmXLhf8ZxSJVZh//33HNPdfHFF5/kIfwf0h5PL/uv/skbq3Oef3D4C5e8YtM/zIT/0eneKrbpcy78z835ps+18D8316WSK/+znslqwv+MpvB/s7+I/4v/7furC/+H78hM9vEqm/45to4fVT/3xceqf/KhT0Yd08Vu/F9eU736ZWdFy+7Hua4Bhf/RVooWS39+f/Izf129744/jK5juti/fPcbq3O/c3/95rCOfXk9L3f87gPVRz8u/E/36dh6wv+xgtuv3/TP73WG/5s+9nXs24T/uW0nXSl9zCL83+wL59axfe/X8H8/7suF/+k98Op6wv/VRltL/MEf/EF13XXX9Vx6wGLPOVgdeNZzB7xg9xc99uRX42964JTsj7TxFayqKj7uZz+3OvDs7A8a6XEf++bXqurYem6Tt/FzfuBAdeyJR6OkB049s6qOHYvWTBeL93lVVRs/12vYvg8893lVdeBZ6emJ1lvHXNcruOlzfuzb36qqbz0e9dz0MZfBrmPON37cx75dbX2WBf9s/JjXNNdbhM96TnXgOacFNfOljn3z61V17Klo4X055weeVW19lm3wn2NPfaOqnvpmdA335VwfFzzw3NOr6sCzo57pYvvyc2wd+3S/OaRbM1ZvHT1eVu7Awe+sqm9nPxtjgz5eaB1j3/h9+oFnVceeeCRKufFjXsc+bZ/+5jCV79779Xuo3xxyu7aN36+t4TeHfb19T+E3h299PX5ctfF9vo7P70n85vBEVT31ZG6HdrzSTTfdVH3v935vvO6qgrMO/2+77bbq8ssvP8lgp1f+33///dUNN9ywytO/EyBAgAABAgQIECBAgAABAgQIECBAgAABAgQIECBAgMA+FviFX/iF6pWvfOWuC+zb8P/w4cPPODFg1/W9IQECBAgQIECAAAECBAgQIECAAAECBAgQIECAAAECBAgQCAjMMvxfdnX/vffeW11yySXVPffcU1188cUBQiUIECBAgAABAgQIECBAgAABAgQIECBAgAABAgQIECBAgMDeCswy/H/88cerq6++unrggQeq22+/vTr77LNPKN94441VOQGg+fd7Ow3enQABAgQIECBAgAABAgQIECBAgAABAgQIECBAgAABAgQI7FxgluF/4aiv8L/hhhuqa6+9dkuo/rvbbrvNLf933jNeSYAAAQIECBAgQIAAAQIECBAgQIAAAQIECBAgQIAAAQIbJjDb8L8417f/P3LkyBb7RRddVN1xxx3VoUOHNmwarA4BAgQIECBAgAABAgQIECBAgAABAgQIECBAgAABAgQIENi5wKzD/52zeCUBAgQIECBAgAABAgQIECBAgAABAgQIECBAgAABAgQIEJiOgPB/OnNlTQkQIECAAAECBAgQIECAAAECBAgQIECAAAECBAgQIECAQKuA8F9jECBAgAABAgQIECBAgAABAgQIECBAgAABAgQIECBAgACBiQsI/yc+gVafAAECBAgQIECAAAECBAgQIECAAAECBAgQIECAAAECBAgI//UAAQIECBAgQIAAAQIECBAgQIAAAQIECBAgQIAAAQIECBCYuIDwf+ITaPUJECBAgAABAgQIECBAgAABAgQIECBAgAABAgQIECBAgIDwXw8QIECAAAECBAgQIECAAAECBAgQIECAAAECBAgQIECAAIGJCwj/Jz6BVp8AAQIECBAgQIAAAQIECBAgQIAAAQIECBAgQIAAAQIECAj/Z9IDjz/+eHX11VdX9913X3XHHXdUhw4dmsnI2ofxmc98pnrb295WHTly5MQCP/ETP1G9//3vr0477bTZjn2/jntxQhcNbrjhhuraa6+d5Xx/6Utfqi6//PLq7rvvfsb49kOvl0Hffvvt1RVXXHHS+G+77bYtl7n9ufHGG6vrrruuc1hvetObtjzOPvvsuQ19azxt47/nnnuqiy++eJbjrQfVHPdct+16W162/d57773VJZdccmK+L7rooskfz/QZdxnw3I7hVo17rscyxr3683lOx3DL5nuux3BD9lVzOoZbNe65HsOtGnfXsUz5+ykfw+103FM9hhv6mdzctqf6HWXouEtf1/v2+nvqFL+XDRn3nL6f7ddxN79fld7t8xtaPfdT/T7Wd9xty9WfbVP83anvuOsx1p93H/7whyf9HbzPuJcdm9eD77NtbNKPU33GXa9v2/in+vk9ZNxt+/6pHqMOGXfbfE9xn7bT34pX/S6zSdvxbqyL8H83lNf8Hos7s6kenA0hqndiJfStg6F6JzjVL919xl/GfdVVV1XXX3/9iZM79sO4mzaLX0KndnDWZ56bB2cve9nLZn9SS9Ol749uQzynumy9f7/ssstmeaJLPdcPPPDASSc31Nv5VA/MV/Vb24+Hc/hBsWtbrn9Q6PrCUR+cL873lHug+UPKsi9aczqG6zPuOR7D9R333I7h+ox7jsdwfcZd9/mcjuH67qvmdgzXd9xtn/tTPobrM+45HsP1GfecjuGGfiaXY7M777zzxMmZU93eh467bN+LP7pPNTAZMu5ybP57v/d7J36HWPzsm9r3s6Hj/uxnP3vie/eUx132Z+9+97urX/qlXzrx+2H9nWvZ72h99oOrvuvu5b8PGXe9XU81FFt0HjLu8rp6nt/whjdM+vfGoeNu68223yL2sof7vPeQcbcdj071t6ch424LgKcaCpdxlyzo5ptvPnFBWNf+vG2+633d1DKUMsYhn8l9vqf32b7mtozwf+IzWm/sJfR+7WtfW/3Kr/zK5K+U2+mUTDko2OmY67OgFr+Ej6m16a+tP7BKkFR6fa6BaJmHOf5w3Le/mj8s9X3dHJeb4heRIfNQH5gePnz4pDs61P1fTvCa4909uuZ1bj9AlDv0lD8///M/X/3cz/1c1ZznxX1dc66nug+se3rVuMu/z+kYbsi42/YRUz2GS4x7isdwOxn3HI7h+o57qvuvrs/vIfuqOR3DDRn3XH5MHvLZNLdjuL7zvR+O4do+k7vme8onuXSdoNYMt2uP8qN5fSLAnO7I1vcYbC5hYT3vQ8c9h9+eVp2wU/97MTrzzDOr3/qt35rF78td457Td++245Cucc/tOLU59lV9vrh814mMQ37T2pRlu8ZdPq9uuummZ2zLdf9P7YSuPvPd1eNznO+2C6nK3DaPU+byHa3ruLPv9/RN2V53cz2E/7upvYb3KhvvBRdcsBWadO3Q1/C2G1ly7iHZsh/k2j7IN3KSRqxU/SF9/vnnV29961u3Hvswhy9gXSRzPyBfNe65hr5DNoH90ANdX7jn9ENiV9DZdkA+p5MeyvhuvfXWrSsJHnzwwa19dlv4v+yze4pfUPqOu/TFnI7hhox7TiFZYtxTPIYbOu65HMP1HffcPr/77qvm9Bk2dh895R7oO99zO4brO+6y3NyP4bruyNR2stqcfkhvG3c9viuvvHLrrpNd8z/kO96mLdv3d7Qp79fGHHvO8bOt68TTsm975zvfuRUS/tqv/dpJd/rYtL4duj5t3yvnHv7XxzLN+Z5L6LusB/r+jjC3Hmgbd5dF333/0G1tL5ZvjrHrhMWybnPKzprHJMt+R51Lr3d9Jvf9nr4X/bnX7yn83+sZCL7/nHZgO2GZ0wdX3/HP6cv2qjEv9ndZVvi/Smya/74fvoj0nZmp3pKq7/jKcvWB29GjR086E7nvl7Uh77Upyy7bb8/tR7XafNmXr2VzPfXP9WXjbvbjnI7hhoy7dpj6XJdxDB33XI7h+ox7jsdwy8Y91335qh/M5nwMN3QfPZdjuGXjnvMxXNe498sxXPMzedXn1VyO2/sciwj/L6/m8kibPvNdPvfmEpjUx/fHn2YAACAASURBVNxd22szUJnLdr1s3HOb27bfO7rC4LaT2Dbl95LEevTp3yF3CEis027UWHaSy+Jjkuf2XaU57mXbdt99/27M15j3aJvDZeOeywVWffbbfX6fGGM/tdcK/6c2Y0vWd+iPEjMaerXqC+mcxro4lvpWZXN4RtWyOao/1MoZ9+UuF3P50Ooz5rvvvvukxRYP2ObY1/WB2F133VXdcsst1eL4p/Z8ojHzs5/2afX2fOTIkar0d7ltVZn3qd9+bNn8d30Zneu8rwr/u358mPoXsyFfOuZ0DDdk3GU7mUvfDx33XI7hVo17rsdwfcL/OR7DLdtXzfkYbsg+ei77tFUneyye9DS3Y7hl8z33Y7i2/l28FXi5o9Npp5120mFun5BlzPei3Xht3+12buF/33HPLQTvO+76s/688857xi2Ud6Mv0++xLPAr+71y17by32efffbWXS6m+GiqNrOucdchUvM1c/l9tW3ci73/jne8o7r00ktPGv4cfoPpG2zP7XflVdv3FVdcsTXX5XfV6667rnrTm9402/3a3K+AX3y2/eI2u+xE7Dn0e9/P5FW/T6Q/Wze9nvB/02dowPoN+VFiQNlJLDqXqytWYdcf5os/Js7lwHRVULYYDs3hQ2vVXLf9e98Pup3U3pTX1Nty80C0PojZLycA7LfxNvdtcz/JpeuZmV39vynb507XQ/h/eOvEtWV/5nQMN/TL1lyO4VaNe67HcKvGPeR2hDvdx+zF61aNu7lOczmG6xP+z/EYbsg+ek7HcH3GPcdjuGXjnvsxXNtn8n4I//sei8wt/O877no7r08KKuHwlP8sG3f9b/X45hKQlfHUJ542A962Y5o5hf9d427r4Xr+5/C7U9u4F0PD5hiHOG3y9t93HH2X2+SxLq7bqvE0T3aZS5bQNe62v188Zp3a+Bcvmqrnvbkvn2P4v5PP5KHf06eyje90PYX/O5XbwNf1+XK+gas9epW6voCPLjyBAvXYy6qW53IdOnRoAms9bBXrMX7wgx/ces5e+bNfw/8y9j63uBkmvFlLd13p2/fs/M0azc7XZk5ftlcp1Afl9ZfPugcuuuii2e7XFvdj5Wq5+s+HP/zh6lOf+tTW/227smqV5ab++6rwv+uqElf+b+qMLl+vIV+25nQMN2Tci/uAqR/DLRv3nI/hhs73XI7h+oT/zR+i5nAMN+R79pyO4VaNe67HcKvG3fYD7ByO4bo+k1dtw1Pv+SHHInMK/4eOu1wpOoergoeMu3x2N/dz0zw63/4dqS3ULmN86KGHTvr+OfXtup6nnZyQN4exd4172f58Dr+z9p3vvncHmMr2vmzci4F32Ye/9rWvra6++uqqHLdM/aKbVfNd77/reSwnc9V3vJj651k99sUT1PbDbf/7fCbv5Hv6VLb1nayn8H8nahv6mlVfUjd0tUet1lyuohmDMPTLy5j32u3Xdl1lMIeD0p1azn3sy8K+OXwJ6zPvc5/jRYOuqy726769+azFPv0yhWXGhP833XTTZE8CGfKlY07HcH3HPbftvO+4F7fZORzDdY177sdwY+b7sssuq6699top7L6fsY47Cf/r8GTKtw/uu4+e2zFcn/luXjk1h3173/le3ECmfgy3bN76hP9TfX700H6dS/g/ZNxzeUzR4omXQ2/jv+qK2k3/QK8Dobagr+tK0Tn89rJs3MvmbOonoC8b97L9+dQD8SHzPfU5XuzfPvN93333PeM3lanf5WLIfDd/g5zyb0xtc1+f1NUn/D98ePVdKTf9M23VZ/JOvqdv+pjHrJ/wf4zehr12J19SN2wIg1anPjA5evToZIOBQQPuWHjqB2jLDNpukdu2/NRu1zNm3uf2o2LTYtnByhy+gPaZ+1UHMn1qTGGZPj8kTjko2MkczPUgddm4Vp3wM9Ufkxd/YOzzBWtOx3B9+niOx3B9xt3cL8zhGK5r3HM/htvJfM/hGG7ZvmrOx3B999FzO4brGvfcj+H6znfbyVx9PvN3coy4ztf0+Uzu+h626pEA61zvsbX7jLv5HnMI/4eMe+rhUNsJOjv5/XDKQeGqEz2at1Ru266m+OiDVeOea/jfZ9xd+/Mpfy/pM+56zuf0GJNV41723WO/zPccP8frMTXnd9l8L3skwNjjqd1+/arP5J18T9/tMezm+wn/d1N7ze+1ky+pa16ltZWvv2S2nb22tjfd0MJz+CFxKO1+HHNttOpDbqjlpi3fddXMlA9Mhxjvl3HWJstO6JjDj2tD5r4sO9cxLzv47tqfT/0KOuH/26quAGSux3A7+ZI5h+OZoeOew5iHbt9zOoZb9n1zzsdwfb5nz/EYbtm453wM12e+5/Jjct/P5K6Te4Z+Bgw9Nl7X8n3HPZd5rscxZNyrbqe8rrlZR90h4257/6lehDAm5JzqmMv8jRn3qpPb1tGfqZp9x90VAk71EaN9x107T3WczT7pM+5lx6ZT/b2lz7i7tqmpHrN0jafZy8v2X3P6rXHV59Pc5nnsZ4Twf6zgBr1+J19SN2j1e69KvTMrz6eZ+jNaeg+6qqoyv7feeuvWf5999tlbLx37JWbI+2/SsnP54XiZafkwu+CCC6rLL7/8xGJz+gK+auzNZwrO7UqqrvF33QZ/k7a/5Lp03aprLl/IhlitOoAdUmvTll118N22fc/BY9W4F+dpTsdwy8Y952O4VXe4mOsx3JA+Lz0/l2O4ZeOe8zHcqn1V1/586s+KXjXu0ttzPIbrc6eH5m2k53AM12e+Fz/Dp3rMMuQzue13h6mGZEPG3TymnvKP50PGvdPbKW/ad5DF38xW/X5YB0pXXnnlLH6DGXKHh7Z5m+p+re+4y3JXXXVVdf3111eHDh06QTDV3536jrsMtC08HROo7uV2P2Tcc/oNfci4ux7dMsVtfMi4m3055e+gZa4eeuih6v3vf3912mmnbQ2ta5ttyw2meGw+5jN56O8Te7kP2433Fv7vhvIa36Peibe9xRRvzdSHqt5pdS0713GX8bbNd9tzu/o4TnmZKX9o93Wvx3jkyJGTXrJfTnhp3n5uztt1PcFT/cLVt6e7ltuPvd72OTa3ffmqz+rmvqy5zU/VY8i453QM13fcq5ab2r5+1XgW+3xOx3BDxj2nH176jntun2tD91VzOYYbMu45HcMNGfecer3vuOd0DLdqn9b2mdx0qp8zO/b7wG6+fsi4FwPztnWc0vFq33Gffvrp1dVXX12VsLzrz5Qeu9h33OUCmznt01bdzn9V704xGCz9OmTcbctO7btIvY0OGXfzpJi6xhT350PHPZcLqoaOey693nfcpafbPsem+nt617FI1zbb/Cy76KKLJvm47CGfyas+66c694njY+F/QlENAgQIECBAgAABAgQIECBAgAABAgQIECBAgAABAgQIECCwhwLC/z3E99YECBAgQIAAAQIECBAgQIAAAQIECBAgQIAAAQIECBAgQCAhIPxPKKpBgAABAgQIECBAgAABAgQIECBAgAABAgQIECBAgAABAgT2UED4v4f43poAAQIECBAgQIAAAQIECBAgQIAAAQIECBAgQIAAAQIECCQEhP8JRTUIECBAgAABAgQIECBAgAABAgQIECBAgAABAgQIECBAgMAeCgj/9xDfWxMgQIAAAQIECBAgQIAAAQIECBAgQIAAAQIECBAgQIAAgYSA8D+hqAYBAgQIECBAgAABAgQIECBAgAABAgQIECBAgAABAgQIENhDAeH/HuJ7awIECBAgQIAAAQIECBAgQIAAAQIECBAgQIAAAQIECBAgkBAQ/icU1SBAgAABAgQIECBAgAABAgQIECBAgAABAgQIECBAgAABAnsoIPzfQ3xvTYAAAQIECBAgQIAAAQIECBAgQIAAAQIECBAgQIAAAQIEEgLC/4SiGgQIECBAgAABAgQIECBAgAABAgQIECBAgAABAgQIECBAYA8FhP97iO+tCRAgQIAAAQIECBAgQIAAAQIECBAgQIAAAQIECBAgQIBAQkD4n1BUgwABAgQIECBAgAABAgQIECBAgAABAgQIECBAgAABAgQI7KGA8H8P8b01AQIECBAgQIAAAQIECBAgQIAAAQIECBAgQIAAAQIECBBICAj/E4pqECBAgAABAgQIECBAgAABAgQIECBAgAABAgQIECBAgACBPRQQ/u8hvrcmQIAAAQIECBAgQIAAAQIECBAgQIAAAQIECBAgQIAAAQIJAeF/QlENAgQIECBAgAABAgQIECBAgAABAgQIECBAgAABAgQIECCwhwLC/z3E99YECBAgQIAAAQIECBAgQIAAAQIECBAgQIAAAQIECBAgQCAhIPxPKKpBgAABAgQIECBAgAABAgQIECBAgAABAgQIECBAgAABAgT2UED4v4f43poAAQIECBAgQIAAAQIECBAgQIAAAQIECBAgQIAAAQIECCQEhP8JRTUIECBAgAABAgQIECBAgAABAgQIECBAgAABAgQIECBAgMAeCgj/9xDfWxMgQIAAAQIECBAgQIAAAQIECBAgQIAAAQIECBAgQIAAgYSA8D+hqAYBAgQIECBAgAABAgQIECBAgAABAgQIECBAgAABAgQIENhDAeH/HuJ7awIECBAgQIAAAQIECBAgQIAAAQIECBAgQIAAAQIECBAgkBAQ/icU1SBAgAABAgQIECBAgAABAgQIECBAgAABAgQIECBAgAABAnsoIPzfQ3xvTYAAAQIECBAgsH8F/sun/rL69/c8UD317WOjEV567hnVO958qDrn+QdH11KAAAECBAgQIECAAAECBAgQIECAAIFpCgj/pzlv1poAAQIECBAgQGDCAg996evVOz94X3QEr/+bL6yu+fvfF62pGAECBAgQIECAAAECBAgQIECAAAEC0xEQ/k9nrqwpAQIECBAgQIDATAT+6IGvVD/7bz8VHc35Lzy9+uD/8YZoTcUIECBAgAABAk2BX//1X6/e9a53VXfddVf1/d///YAIECBAgAABAgQIENggAeH/Bk2GVSFAgAABAgQIENgfAsL//THPRklgvwn8xV/8RfX2t7+9+vSnP1394A/+YHXzzTdXZ5111n5jMF4Csxb4xje+UV1//fVbYyz/ffCgRw7NesINjgABAgQIECBAYHICwv/JTZkVJkCAAAECBAgQmLrApof/H/jAB6qbbrrpJOZf/uVfrt7ylrdMnd76EyCwJoEvf/nL1VVXXVVddtllW/uKsh85evToM8LBOji89dZbT1oTVxA/c2IWT6ao/9VJFWtqYGV7C9R9+Y53vMNxQW81CxIgQIAAAQIECBDYPQHh/+5ZeycCBAgQIECAAAECWwKbGv7XP+i/7nWvOymwq8O617/+9X7o18MECLQKlP3HtddeW914443VhRdeWJXbgt95550nXf3/+7//+9Wll15aHT58uPrJn/zJE3XqEwfK37mF+NMs9UlYzZMiimH5N3dVsCHulUDZtm+55ZbqQx/60Na27g8BAgQIECBAgAABApslIPzfrPmwNgQIECBAgAABAvtAYBPD/zp8e/GLX+w2vvugBw2RQFqg7cr/8h51yF+fXPTmN7/5pOA/vR5zqOd56nOYxXmOwS3/5zmvRkWAAAECBAgQIDAvAeH/vObTaAgQIECAAAECBCYgsInh/5CwqQ7x3ve+91UveMELTjzju9A3r+itp6OuX///rltX1wHixz/+8ZNm8pWvfOVJVxkuCxLLVbHl6tjmlbH1Vcd14WbN+u/bbkteP/ag1P7Yxz7WesVj/W/vfOc7q/Kfrj+Lj1Bou6334r93BS1tf7/sBI6uKzX7zktzuTK2Lr/yb03rpsXiGPvMy+KctPVYXaOrT8oz6Nv+tNXqY7J4S/ty9Wv9mIwuk2U1u3q+Xt8rr7yyeuELX1jdfffdS/uurEfZHutb7//QD/3Q1v+ut6VSp/l87rZe79qG++xaF+ey+X7Ltp0+tde1zP/3s9dUTz78pWj5l/2DK6pzL/lbO6o59ESsNteu/WPbdtm8s8BO9u996tYYzWXrz4I///M/37orxLL9Zt3TOzlJrWs76/osGrvNlm3tN37jN07c/eJ3fud3qne9610nhtf2mIs++8IdNdXxF+10P7r4nstu+d80a9vnjFl/ryVAgAABAgQIECBAoJ+A8L+fk6UIECBAgAABAgQIxAQ2LfyvA4HPf/7zvW4lXf/4//KXv7x69NFHT7ym65bezXBq2fs1rx4u6G0nJgwN/9tqtIVmbcFb+bv3vve91Xve857q4Ycf3gqoFsPrso5dgV1t0lx+cVxtQXgdwK4r/G97lEM9hrJuiydOtDkNue1zH4PFIGzZvJQguxmwNwPsxVpdfVKPtdxifvH28317tSz3yU9+svqrv/qrqn7udb0e999//4mQfojzTvqo2XePP/74VuB/5plnViVMrW/L3fZIj+Zt+sv7d23DY3d+QwPtse835PUl/H/kj/9oyEtWLvs97zm84/B/2fbS9sZd22cJmpvbVTlJZfHv6v1i2wlJQ/bvfep27cvLOjz44IMnbYddBmP6qC207rvP6/OZ1XZCQr2fPOecc6ry2Jx6X9P2SIfyd+VPvUzb/mRl461YYPEEiCH70cWyXSfxtP19+buXvOQlHhc0duK8ngABAgQIECBAgMBAAeH/QDCLEyBAgAABAgQIEBgrsGnh/9BApQ5RikPzmb/Nq+7rEKfr6tI6OK1N2wKaseF/15WKbQHwqquTu0KgrrBqVYjVDJ+bAdmrX/3qrau1y5/Fq7ZTV/43e7lp3RWSJ8L/IfNSL/sDP/AD1Sc+8YkTgXtZ//rffvzHf7z6yEc+UpU7UtTPjR8S/g/p1Tq8a14lv+yq2EXrrjttdG2LfftuMdxrbnN95mzoiUB994WbfMv/TQv/h9yFpfh3nbCyuM9Y1pfN1w/Zv++kbp/HPqzab+7kyv+udS3ed9555zNOYuv7mbXqjivlJIzmFfBd+9Xm9jT0RJBV2+NO96N13a71Tq/nqnH4dwIECBAgQIAAAQIElgsI/3UIAQIECBAgQIAAgV0WmEv43xbiNIOrZrDSN0Rouzq1zxXddRi2eNv/8r+vueaaZ5yo0AzQ67BsMTRra42uuwgse9RA88r/rqC5vN9iSPUjP/IjW6F/864M6wr/m+u1zvC/77wcPHjwxBXpH/3oR7dupb04R3WPlStmyzwvnlAyJPwf0qtdJ4n0PZGma/77BInNq7kX+27Z6/sGdF2PzRizm9zk8P/Iz15TfWWDrvwfG/53nUB1yy23tD42otmLy+aqbf/et+6yfV6zt3Yr/G/bvw3ZD5T1HrrNltf0Pcmm78lEfbfN2nXofrSu3zWHfU4s6ruOliNAgAABAgQIECBAYLyA8H+8oQoECBAgQIAAAQIEBgnMOfxvhgP1FdJdQM0rIttChLFX/rc9r35xfepnPpe/K7dMb7saf3H5Zji27CrOrhBrWVjSrLds/K973etO3BFgVQjVFdItjq0t3FnXbf/7zstZZ521Ff7XJ3AcOXKkqsdy/vnnb43/vPPOq8qV/835GxL+D+nVrvC/6zENzf7fSfjfp++W9UDfIHG/hf9zuvK/3h6aJwstm9NmXywL/9v2720nPZV+b9YdEhCvCv/L4z+af5pX6jf/vV6fT3/60yf9U73/L/uZ8mfIfqAsv2q/23z8Qv3mfbazvtts3wOQne5HV61zn7H0XUfLESBAgAABAgQIECAwXkD4P95QBQIECBAgQIAAAQKDBDYt/O97FWI9yFQ41IbWFiIsC7+bQU5dczHQ6Rs69b0Vc9OrPFv90ksvPelZ2vV6JML/UqsZSJXnNZfnSJfnKdePA1i85XubbfMZz21169e13TK+hFiLf9rqtb3vTgyadRbnsPzb29/+9q0r/C+66KKt/11u9d/2iISh4X9XkNlcn6Hhf1eg2HReFiT26buh4X9XzzQD0UE7uJaF+94RYez77OT1mxb+971DQz3WZm81T6iqt/O+IX1q/77O8L952//aYNkJAG1Ber1N3X///SfuijA0yE6G/10nRDXvHLOTPi+v2el+tLx22efjULOdrr/XESBAgAABAgQIECDQT0D438/JUgQIECBAgAABAgRiApsW/tehQNcVis2BD7ktdFdI2oa57BbzzXVbtg7NIKLvbbSHBJSLNe+9996tK9Nvvvnmqr56tB7fsuC7y7vP1Z5jb/tfj7Ws5+J6t12R3ubS94SKUn8nBs3+WJzT0047beuEh/LnVa96VfWbv/mbW2NY/Pv6hIih4f/HPvax1lujt61P27JNq8cff3zrbgR9nMsyq3pwVd8Nue1/PS+HDx+uyiMT6j/rCvKG7AtiO9sehTYt/F/VA6t6seuxJF29Pea2/8vmtFm373542T6jy6bPYyW69qvN/dPQPt1J+N88kafedy2ehFAc+nwW9Gjx1m17yH501THCULMh62xZAgQIECBAgAABAgSGCwj/h5t5BQECBAgQIECAAIFRApsY/tchw+Jt5LsGWS977rnnnhQct91BYMhVrMueJzwm/O8TDNVj7Rt8LgY+5RbbXY8K6Br/qhMoVt2if2z4vyoIaz5XvhkcJsL/ofNy9OjRE3c5qJ/LXa4ALrf8r8Pr5vwNCf+H9Gp9pXHzitxmjSHOpQdXBb+r+q7+9y9+8YvPOImhGdB1zWHfbWDoTrDrZIOhddLLf+3Bz6VLbtV73kteuuO6fa5kX9xnLW6fbfuGZb3dtc2M3b931S137HjLW96y1GbVbf+bV/732Zf03RaH7AdWbbP1CQ/NE2z6PMKj1F5H+L+T/eiqx5l0fXbveAPwQgIECBAgQIAAAQIERgkI/0fxeTEBAgQIECBAgACB4QKbGP6XUdQ/4DdvG13/8F+HrIvPTm7eXr+E9IuBaP3aW2+99aTb4td/f9lll20F58vChWW3/X/zm9980lXLZRxt4WVXWFv+vtw6vw6j2k6CKIHqe9/73uo973lPdeGFF56Y8MXbbXfdbnpV6HbTTTed5NI3eBob/reFzIvzWo+nK1RLhP/1XBWDZoi+OC9tY21b11KvuV5Dwv++vbq43uV/1+vedjeFvs51U60K/5vv3fXYgPJM9MXHMrQF7229Vm9rzdv+p4L7rjC0HnfZH6wKhofvcaf3iq5erPfT11xzzUm3qW87OWfxhKm229vX20vXiVXlkSp99+/NK9a7rvJvO6mhLPvggw+etB8fGv73ufK8LUhv22aH7AeKYZ8r/8ty9QkAbXPRduLc4iM5FvePQ07UW+z8xH6068SNrv5qfr5Ob0u0xgQIECBAgAABAgSmKSD8n+a8WWsCBAgQIECAAIEJC2xq+F9IF4OPReK28KEE7xdffPHW8+7rP10heNuzjOtl66Cnz5TWYdTDDz+89az3vuF/qd32Pm3PUm57DnrbcnW9Zc9HXxXmt63TsudW10Zjw/9SZzFAL/+/jKNcQV+Cxfe9731bJ2V0hfyp8L/PvLQ9DqItLCu1xoT/te2yXq2XqcPG8t/lxJbyn/Kn7XnrfZzrun3C/2V9t/j6si5lPkuIW/609XBzrCWgLCfD3Hnnna2Pg2hewdxnm20u07Z9lWX69P1O3m/Kr2nbPzT3N23Bd1cfNed78QSR2mnxhJmd7t/b6nZtX237z679Ztfn07J9cHPbKifGLP5p22brfUk5MWLxT1uP9gn/y+vK42HKiU71vrb5mJjmdlEMy364zO/iSTE7Df/H7Ef77u8XT4jr2h9OeXu07gQIECBAgAABAgSmIiD8n8pMWU8CBAgQIECAAIHZCGxy+N8Huc8tlvvUqZcpQc/ilaxdr61v9d4MTYa8V3LZtENy3dRar0CfK43XtQbL+q7PyQM7Wa++4d9OanvNZgnYr+Xmo+sOCGPeYbdvsb/qlv9jxuK1BAgQIECAAAECBAisR0D4vx5XVQkQIECAAAECBAh0Cgj/T6aZavi/jmDHZjMNgb0M/5f13TrC//Rzx6cxw/t3LYX/ublPf0a0Xb2fW9v2Srb/dQurT4AAAQIECBAgQCAvIPzPm6pIgAABAgQIECBAYKnAH3/uK9V7P/KpqNLLXnRG9YGfeH20ZlexdDg0xfC/67bzuzIB3mTPBfYq/F/Vd+sI/8tYjx49Wl1//fXVwYMH99zeCqxXIL1/X+/abnb1dPi/F3e/2at93WbPrLUjQIAAAQIECBAgsNkCwv/Nnh9rR4AAAQIECBAgMFOB//s/fLr6nSNHY6P7qb/3quqN33NurN6yQsKhqqpvvZx4BvquTJo3iQrsVSC2qu/WEf5H4RTbeAH799wUpcP/3JqpRIAAAQIECBAgQIDAnAWE/3OeXWMjQIAAAQIECBDYaIH/9pePVgcCa3j2mQers844JVBJCQIECBAgQIAAAQIECBAgQIAAAQIEpiog/J/qzFlvAgQIECBAgAABAgQIECBAgAABAgQIECBAgAABAgQIECBwXED4rxUIECBAgAABAgQIECBAgAABAgQIECBAgAABAgQIECBAgMDEBYT/E59Aq0+AAAECBAgQIECAAAECBAgQIECAAAECBAgQIECAAAECBIT/eoAAAQIECBAgQIAAAQIECBAgQIAAAQIECBAgQIAAAQIECExcQPg/8Qm0+gQIECBAgAABAgQIECBAgAABAgQIECBAgAABAgQIECBAQPivBwgQIECAAAECBAgQIECAAAECBAgQIECAAAECBAgQIECAwMQFhP8Tn0CrT4AAAQIECBAgQIAAAQIECBAgQIAAAQIECBAgQIAAAQIEhP96gAABAgQIECBAgAABAgQIECBAgAABAgQIECBAgAABAgQITFxA+D/xCbT6BAgQIECAAAECBAgQIECAAAECBAgQIECAAAECBAgQIEBA+K8HCBAgQIAAAQIECBAgQIAAAQIECBAgQIAAAQIECBAgQIDAxAWE/xOfQKtPgAABAgQI6ArCcAAAAwBJREFUECBAgAABAgQIECBAgAABAgQIECBAgAABAgSE/3qAAAECBAgQIECAAAECBAgQIECAAAECBAgQIECAAAECBAhMXED4P/EJtPoECBAgQIAAAQIECBAgQIAAAQIECBAgQIAAAQIECBAgQED4rwcIECBAgAABAgQIECBAgAABAgQIECBAgAABAgQIECBAgMDEBYT/E59Aq0+AAAECBAgQIECAAAECBAgQIECAAAECBAgQIECAAAECBIT/eoAAAQIECBAgQIAAAQIECBAgQIAAAQIECBAgQIAAAQIECExcQPg/8Qm0+gQIECBAgAABAgQIECBAgAABAgQIECBAgAABAgQIECBAQPivBwgQIECAAAECBAgQIECAAAECBAgQIECAAAECBAgQIECAwMQFhP8Tn0CrT4AAAQIECBAgQIAAAQIECBAgQIAAAQIECBAgQIAAAQIEhP96gAABAgQIECBAgAABAgQIECBAgAABAgQIECBAgAABAgQITFxA+D/xCbT6BAgQIECAAAECBAgQIECAAAECBAgQIECAAAECBAgQIEBA+K8HCBAgQIAAAQIECBAgQIAAAQIECBAgQIAAAQIECBAgQIDAxAWE/xOfQKtPgAABAgQIECBAgAABAgQIECBAgAABAgQIECBAgAABAgSE/3qAAAECBAgQIECAAAECBAgQIECAAAECBAgQIECAAAECBAhMXED4P/EJtPoECBAgQIAAAQIECBAgQIAAAQIECBAgQIAAAQIECBAgQED4rwcIECBAgAABAgQIECBAgAABAgQIECBAgAABAgQIECBAgMDEBYT/E59Aq0+AAAECBAgQIECAAAECBAgQIECAAAECBAgQIECAAAECBIT/eoAAAQIECBAgQIAAAQIECBAgQIAAAQIECBAgQIAAAQIECExcQPg/8Qm0+gQIECBAgAABAgQIECBAgAABAgQIECBAgAABAgQIECBAQPivBwgQIECAAAECBAgQIECAAAECBAgQIECAAAECBAgQIECAwMQF/juvI14nkGt53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4" descr="data:image/png;base64,iVBORw0KGgoAAAANSUhEUgAAB/8AAAJzCAYAAADp3tDDAAAAAXNSR0IArs4c6QAAIABJREFUeF7s3Xm0VsWd//tCFEVQQYwiIuKAQJyNJg4YjUpQEg3RxCEoGjVq2nX/8N7fH923u9OZ+vfLWrezsu66ra0xjsEx4hSjxjEqOMQBUYkTIg44oIAicBQV7vrs/Op0naL2rtr72c9znuec914rKwlnP3t47do1fatqD1i3bt06w4YAAggggAACCCCAAAIIIIAAAggggAACCCCAAAIIIIAAAggggAACHSswgOB/xz47LhwBBBBAAAEEEEAAAQQQQAABBBBAAAEEEEAAAQQQQAABBBBAAIFMgOA/CQEBBBBAAAEEEEAAAQQQQAABBBBAAAEEEEAAAQQQQAABBBBAAIEOFyD43+EPkMtHAAEEEEAAAQQQQAABBBBAAAEEEEAAAQQQQAABBBBAAAEEEECA4D9pAAEEEEAAAQQQQAABBBBAAAEEEEAAAQQQQAABBBBAAAEEEEAAgQ4XIPjf4Q+Qy0cAAQQQQAABBBBAAAEEEEAAAQQQQAABBBBAAAEEEEAAAQQQQIDgP2kAAQQQQAABBBBAAAEEEEAAAQQQQAABBBBAAAEEEEAAAQQQQACBDhcg+N/hD5DLRwABBBBAAAEEEEAAAQQQQAABBBBAAAEEEEAAAQQQQAABBBBAgOA/aQABBBBAAAEEEEAAAQQQQAABBBBAAAEEEEAAAQQQQAABBBBAAIEOFyD43+EPkMtHAAEEEEAAAQQQQAABBBBAAAEEEEAAAQQQQAABBBBAAAEEEECA4D9pAAEEEEAAAQQQQAABBBBAAAEEEEAAAQQQQAABBBBAAAEEEEAAgQ4XIPjf4Q+Qy0cAAQQQQAABBBBAAAEEEEAAAQQQQAABBBBAAAEEEEAAAQQQQIDgP2kAAQQQQAABBBBAAAEEEEAAAQQQQAABBBBAAAEEEEAAAQQQQACBDhcg+N/hD5DLRwABBBBAAAEEEEAAAQQQQAABBBBAAAEEEEAAAQQQQAABBBBAgOA/aQABBBBAAAEEEEAAAQQQQAABBBBAAAEEEEAAAQQQQAABBBBAAIEOFyD43+EPkMtHAAEEEEAAAQQQQAABBBBAAAEEEEAAAQQQQAABBBBAAAEEEECA4D9pAAEEEEAAAQQQQAABBBBAAAEEEEAAAQQQQAABBBBAAAEEEEAAgQ4XIPjf4Q+Qy0cAAQQQQAABBBBAAAEEEEAAAQQQQAABBBBAAAEEEEAAAQQQQIDgP2kAAQQQQAABBBBAAAEEEEAAAQQQQAABBBBAAAEEEEAAAQQQQACBDhcg+N/hD5DLRwABBBBAAAEEEEAAAQQQQAABBBBAAAEEEEAAAQQQQAABBBBAgOA/aQABBBBAAAEEEEAAAQQQQAABBBBAAAEEEEAAAQQQQAABBBBAAIEOFyD43+EPkMtHAAEEEEAAAQQQQAABBBBAAAEEEEAAAQQQQAABBBBAAAEEEECA4D9pAAEEEEAAAQQQQAABBBBAAAEEEEAAAQQQQAABBBBAAAEEEEAAgQ4XIPjf4Q+Qy0cAAQQQQAABBBBAAAEEEEAAAQQQQAABBBBAAAEEEEAAAQQQQIDgP2kAAQQQQAABBBBAAAEEEEAAAQQQQAABBBBAAAEEEEAAAQQQQACBDhcg+N/hD5DLRwABBBBAAAEEEEAAAQQQQAABBBBAAAEEEEAAAQQQQAABBBBAgOA/aQABBBBAAAEEEEAAAQQQQAABBBBAAAEEEEAAAQQQQAABBBBAAIEOFyD43+EPkMtHAAEEEEAAAQQQQAABBBBAAAEEEEAAAQQQQAABBBBAAAEEEECA4D9pAAEEEEAAAQQQQAABBBBAAAEEEEAAAQQQQAABBBBAAAEEEEAAgQ4XIPjf4Q+Qy0cAAQQQQAABBBBAAAEEEEAAAQQQQAABBBBAAAEEEEAAAQQQQIDgP2kAAQQQQAABBBBAAAEEEEAAAQQQQAABBBBAAAEEEEAAAQQQQACBDhcg+N/hD5DLRwABBBBAAAEEEEAAAQQQQAABBBBAAAEEEEAAAQQQQAABBBBAgOA/aQABBBBAAAEEEEAAAQQQQAABBBBAAAEEEEAAAQQQQAABBBBAAIEOFyD43+EPkMtHAAEEEEAAAQQQQAABBBBAAAEEEEAAAQQQQAABBBBAAAEEEECA4D9pAAEEEEAAAQQQQAABBBBAAAEEEEAAAQQQQAABBBBAAAEEEEAAgQ4XIPjf4Q+Qy0cAAQQQQAABBBBAAAEEEEAAAQQQQAABBBBAAAEEEEAAAQQQQIDgP2mglMBnn31mli9fbt555x2zePFi8+6772b/e9WqVWbHHXc0p59+utloo41KHZOdqwl0dXWZJUuWZP954403sufx4YcfZs/imGOOMZMmTap2YH6FAAIIIIAAAgggUCjw3HPPmeuuu86obrzJJpuYGTNmmF122aX7N/r3mTNnmhdeeMEMGDDA7Lrrrmb69OnZvmwIIIAAAvkCn3zyibn22mvNSy+9ZNauXWu22GILc9ppp5nRo0fD1mYCX3zxhbn55pvNE088YdatW2e23357c8YZZ5ghQ4Z0X6n6jH73u9+ZFStWmA033NBMmTLFHHrooW12J1wOAp0pQH20M58bV40AAggggEArBAj+t0K5w8+hYPKjjz5qHn/8cfPRRx/l3s3YsWOzhh6dms154GpMq+H8wAMPmPnz52edzXnbN7/5TXPkkUc250I4KgIIIIAAAggg0M8FVB+78847uxX8upcGZF5wwQXddeett97anHvuuWbo0KH9XI7bRwABBIoF1Oeg/FP5qN1OPfVUs8cee0DXZgJr1qwxl112mVm4cGF2ZeoLOuuss8yYMWO6r/SZZ54x11xzTff//9rXvmaOP/74NrsTLgeBzhSgPtqZz42rRgABBBBAoBUCBP8TlRX4vvXWW83nn3+eNHtHgVmNgH766aez0eoa4XzQQQeZb3/724ln7P3dFGyePXu2ueuuuwoDzfZKCf4375lplv8f/vCHLOiv5xLbCP7HhPg7AggggAACCCBQXeDFF180V155pdGsR22bbrqp+f73v28mTpxoVG+76aabjGZj2e3LX/6yUfBq4MCB1U/KLxFAAIF+IEDwv7Me8qxZs7KJInbbYYcdzEknnWS23HLLbHVCrYKzbNmy7r+rrNx///076ya5WgTaVID6aPGDUR6klbree++9bMcNNtggW61L9fKUTSvRPPLII2bu3Llm6dKl3TGBzTff3IwbNy5bxWSbbbZJOVSf3UdGin/Mmzcvi39o22+//cwJJ5yQdM8q87V6jH5vjfWchg0bZnbffXdzyCGHZCsAsSFQVUBpVO+w0pnyAsXstDJf2fdYk2NV33HzA12TVjtSfnDEEUf02/zg008/zd5hxUG1Qrj6Q7QNHjzYfOlLX8rySuW7qX0hekb333+/efDBB7N8V5tWWdSK44MGDaqaFPrl7wj+Jz72e++919x9993de6sQOu+883ILIGUsGgG9aNGi7t/stdde2XKfnbApwHzfffeZe+65JynYrJf58MMPZ/m2JjxcZZjqXLaj6YtOocJr+PDh5pRTTmFZxCY8Cw6JAAIIIIAAAghIQI1/LWOsTsXYpkbuiSeeaPbee+/YrvwdAQQQ6PcCBP87KwksWLDAXHHFFUarAMS2ESNGmLPPPjvrs2BDAIHGBaiPhg3VJ/+nP/0pC/bZgLTdM2UlGfWJa/LVjTfeaFavXp37oBSk/sY3vpGtvJoa1Gr8qbfHEeSqQN/tt9++nlFK/KPoGbl3qE8LH3XUUdmnbdXnzYZAqoACyAoea4WUotWT9R5rwu63vvWt4Hus/OCvf/2rue222xo6Tup1d9J+RfmAfx9aCVGf8dJggLxN1q+88ko2kcIdOKr9mXRcLWUQ/E9062/B/7wGnEYz6TtuWsZtu+22M9tuu63ZbLPN+l0lJzHZNLybMr077rgjK6zczY6C1Kh6ZX6jRo0yW221VTbrjMpQw+wcAAEEEEAAAQQQiAq89dZb5qqrruqxNLX/o/7cKRgFZAcEEEAgIEDwv7OShfosHn744WzFSDs7K3QH+uyNVgTYddddO+sGuVoE2lyA+uh/P6CUQFRK8F+fK7nhhhsK8zR7VvXBTp48OZv121/6YzWzVz55g6BjwX991ueSSy4x77//ftLbpdWUtZIAA6mTuNjJGKPBJZpI+eqrryZ5FL3HmoH+5z//OWlybH/LD+Qin5RVqvUgFMfSJ8M1idjfli9fbm655RajFW1CxyP4n5SU19uJ4H+iW38K/ms0lDLIl19+uVtHS7ZpNrkC/v2lMpOYNJq6mypUqhCtXLmy+zz61uFxxx2XLSvDhgACCCCAAAIIINB7AqHlQHU1qqftuOOOWUegBmlSf+69Z8SZEUCgswQI/nfW87JXq6V0NWlBM7ZWrFiRddzaSQt77rlntkokfRid+Wy56vYXoD7692Df73//+ywPKtpiwf+PP/7YXHzxxWbJkiXdhxk/fryZNm2a0eolWppenxJ4/fXXu/+uwU0/+tGPsglyfX37y1/+kg328ldUcO87Fvx/4403shXUtFS4BoRpZr/sVG5oWXWtJuAPJhs9enRmHAoa9nVz7q+8gFuXVCxLn+FW8Fht8hdeeCH7tLK/qoc+L3Huuedm77nd8uIy3/nOd7LPBvT3/ODqq6/OlvvXZFStzvHVr341c9G7/dhjj2WDJtx3Wf6KLyq25W76XKLy1aIVGgj+l38P9AuC/4lu/Sn4/9prr5lLL720e9k2vcBnnnlmNuOfrbUCmvWvipXddt5552yJlE022aS1F8LZEEAAAQQQQAABBBBAAAEEEGiyAMH/JgNzeAQQQKAPCvhlhwJ+BxxwQLb8vwYG2C0W/H/ooYey4LPdtET1OeeckwW07Pb222+b3/72tz2Ch9/85jez5f/7+maDfbpPxQt0z1opQQF9u8WC/++++66ZOXNmFpDVwAp3kHTeCrgK+iv4r0EAbAjEBDSJUp/j3n///c3Xvva1bDCiu2kZ/1mzZvWYYa50OGPGDLPbbrt17+rHZZSvnHXWWT0GM2oFCw0Y0sBHu/WX/OD666/PgvvHH3/8erGqvHc5ZOPGXfWpD31ORava/O1vf+s2JfgfS/XhvxP8T3TrT8F//161rM7JJ5/MjKXEtFLXbqqcqqBatGhRdsi80VF1nY/jIIAAAggggAACCCCAAAIIINCbAgT/e1OfcyOAAAKdKaDA24UXXphdvFZLHTdunHnzzTezGeapwX/NOr388suNPoVrt69//etZkNrdtN8VV1zRY5WBnXbaKVvOetCgQZ0JmHjVmp2rWboKzmlFly+++KJH37UOEwv+x06lpdrVH+7OAg4FZmPH4e8I5Al88MEH5qKLLuoRsNe+Rx99dJa2tSnfUP7hDmzRYBcFr91N74BWHXED1cp/Tj/9dKNAdn/elFfIxt1Cwf8HHnggWyVAgzW+9a1vZQMJ3IFG+j3B/2opieB/oluzg//KKJRJPProo9k3c7q6urIrUyah5UYUgD/ooIOCM75XrVqVFYqq1GjTC6KRSrvssst6d6fj6qWzFRktu6YRSxq5pC2UYX3/+983WqZNS+9oZJQySC3vo1F3Wg1AGZ++2VG0nKlG+2hkn74Fp3OrUmaXCNI1aHmfAw880Hz5y182AwcOLHwqTz/9dPZtoaIlhnQAjeo69thjM7fQZs21NJ2WcbGVCt2XPA477LDM0B8d5h9L/npuTz75ZPbNV12XLDQqVCMYVWi4S8YkJrnM2S2IdDwtP6NjK1PUMjVajsqeSyPTdC4tU1O01eWnb7HMmTPHPP/88z3uW89TGbIqyKF0obRw6623ZmZF34QZPny4+fGPf2yGDRvW43bkrbSokaVaXsc+N/dd0ai+0JKCqef2/fR9KQ2AcZelcd87pREtb6MGga5Hxkrr7rsyceJEM2XKFKP7CqWhut5h99haZkfL7+h6tAyjrtnddF9yUprXtWu5Le2jdKf9Uzc1brQ6iJY31vut7x+rkqS0OWbMmKzC4z8POV177bVm/vz5WTrQtSiv2WeffbpP6+dtGlWs5YFCeVvetWrE9uzZs7P30n1OzcwTYm5lvm+Wl4+VsdH7ondOozH1TFSe6HtpNq8NPQstYaX3yN+Ub2p07FNPPdW9lKfKG+XdqZvKoZtuuikb2KT78Jdz0zUqvYwcOTKr+O2+++6VKszLli3LykZ3uT6Vj8rb1UgNlTW6thtvvDFLl7aM0TPQ0lUyySufbL40d+7cLF+y92TLN5VDMoqVJ8pXVSbp/L25XGqoTqJr32qrrczhhx+epaHYvbjpoc706h63ajmkY/jvhcpQ5fOhxpnKGy0LZ8ub/fbbL3uH3K2V6a2R+ksz8+ii+mde/pCS/+h+b775ZvPEE09k+U7oPNpH+ZzqqXp3Vabk5WO6Fu2jPEjfp1P92a13b7PNNuaQQw7J6r6hd77OendKvqkyQ51sqlNoBoNf/9W7qKVGVd4qr1JZXvR+Vqm3qs6m7++lfstP96W8e/r06dn12vJe/27fNdmq7aMVrjR7Svmm3j/VJdTgjy2b2i7vQZ3vlJsebBpVHcaWl/K3ZaTq2qp76r9j+bGtD2rpRdXv9N7pHdHnKLTMqlYW03G1TK46vIu+2e2nWbsEq47n1+uK3sG8tO96ah+1NdWRHqrX2zJAZaaCxfa6bVsutW0ZupaUvMn+ro66Ucp9q26tTjB9ms8upz516tSszRVqW1RtL+lYOr7am3fffXd3nqM0ouet8k/5ZGjTs1A90f1kndqmWrmuaKae0rs6VpWH+30F7nlse2/ChAlZ30GoXeVfV6P9EHW0+dqpfeX6uHmD6q+2LNT7rOem/Prggw/OdU5Jt/Z8er4KlNm0ofac2oixIJneRfVf6fuvqZvSqtLpV77ylR4/qVL+2QP4/Wj6dzmpTqgya+ONN17v8pQ3aMagylCbP+naVE6rfHRXc6yzn8K9kLrKSrfupfxW+YM69G1/lPps1N7Rf4oCHVX6PauWTSrfrrnmmu6Z2bpGlSdqY4Y25XeqF/r1SLc8qLMe02g53+r6aOr7V2a/utuceo/0riq92rqRXV4+NfgfCgj+4Ac/CH5rXn1NWiXAbkpj5513XrRP1u6vfE35W9Ey1yFP5TuaZRtqpzRa5qU8P1nq3PZd9yeu6RiNBv9Dz03n0zusemvKltIXmNIv2ayyzn1W7udyNttss8xPAdK8VX/17qh9qP7e2KZYguI+obyvSp7snk/vm+r/9rPRqjd873vfq/RphkY8Ygahv4cGmmo/9UurH1JbmcGoftxQn8/+h3/4hx4rhhRdp2JmGmjgrh6Qcl+xFaIbreulXEPRPurDUV+auylWp3asu+ldVHp00zzB/0b1//57gv+Jjs0M/iuTVyNZHcdFmyoSCrL4DefUzMh2TChIbTe9VCoE1GGoTd870TfmNQBBm/6uDlC9rOp8DG1qwKjxfcwxxwQrHzqmXnR18MU6DbWckpZgyquQ6/wq4BTMTNnyKhxaOkRLDMXMNXJTFT13eSd7Xt2LOuT0raOiypoqnQrKa5BEbGCDe0/+SEcNSFCm/sgjj+R2yul5qaGrDte8rVE/FRyqRClNFA3AyEsXoYph6Fr9tKlzKaCuRlmscqxKoQoTdYK7g1JSzx26Hn9kmv/eKa2p8FLFJy9d5T2fOt9hXbvSpoKQt91223rfMMpLF/ZdyasAxd43u3SaP6ovrwEUehYxY11DbIk2/zr9ykIz84SYkf17aBRz0W9D15yaZnRcv/zyR0umPAt7feoQ0WhMNy8v+0zUMawBIrHywJ5TlWYN+ii7vJsCturw8Td11P3whz/MZgL4m7+kl/17XjpWuarAlVxi+ZKC/yeeeGKwIaTjaDlC5e9F+Wpe3paa9lL2U2BI740aH3lbUdkY+k2d6VXHb7QcSnkv7H0oMKxPIbnfgwu9k61Ib7qmRusv7ZZHp+Q/oX38fCflOPaZqj6rjjY7aDYvnefVSVPTc0q9O+WdVAf7nXfembJrto+CpfLxB082Um/1y5GUi7FljfZ1V7LSvysorEFgec9A+bQ67dUGCQ0ubqf3oM53yroqCKfyK5ZGtX8sP1Y7U+2wonac8jR1Iqvjzp+ZEXvWtnxU4Mt9zvpdleUuUzxV3tqAWmwweNU6RJk8pY66Ucp9qy2t56O8RZs7+NY+pzraSzpWaKaTPYcC78pj/ACf0q0GECuP9LeitKBvJmtgv5ZMLbMpb9C1KO2G2uo6Vh39EHW0+dqpfSUXlQeqj2vAq/+9W/8ZFPVlpKRbHS808Dl19lbV9rub5hop/6yH0qnqg24AUX9TOtR3wNUf5m8aLK207bd5/H4O+875eWjq+5D3ftVdVmrAgp5lUX+M+qw02Mevg+heqvZ7hmYNxmx0fgWg3OC/fqMJD6EBU34/qPa1wQk/DdZRj6mjnG91fTRmXvbvzWhzhq6hbPDf76vR+6qJLprY5G9+UCv0bhe5VKlf63h5+WcdZV7Z55iXfzUj+F922f+UvsCU+l4zyjr1Z/zxj3/sHtwectfg7pNOOikbMOZvdpWLWEzD/i7UZ1c1T3avxe/bq7o6Q6MeVdJtKA/1rz81n9X5/f4gDVzW50KK4lvudVcp6/T7vL7Kuup6VWztbzQ45MorrzQLFy7sPozStT7fERvorx8Q/G9E/79/S/A/0bFZwX+93AoWps6wsLMrVOjZLTUzUkakxod7Lr9yosr8BRdcEGy0F1Epg9SsZs0IdLfQix4j1+xeVa7UeelvyrwUtJdbyhaqcKjhplktsYauPb461dSAcc11Hffdd5+55557kgJY8pk8ebI54ogjkj+fkBdIiN13M/1UMVLGrQpxyhYadZ/agHdn/pf11rWF0mTquUP3FgtMqwDTu+V3CPjHChV0db7DOl/ZfEW/se9KozNTUivGKZXsVJeitJhS4a8jT0h5H+w+Zd/tdgn+5zmVDf5XqdRWWTKrqDGtVQ3UWeyXVxr8po4yfwtV3EOBvVg60KoDmqXnbjqOOl/VQZiyKSimQV6afV/3psajDNQhFdtC95L3mzLvcspglUbLIV1n7DzaJ68OE3onm53edD115FXtlkenlAV1Bv/LpHGZa+UmNU4VQLRbanpOqXfH3rNQWk35jZ/Hla1H+fXWRmb+K1DrBjRUT9Xx/dWI/PtSXqdBzwruuVu7vQd1vlO6z7JpVL/RQBWlUz/Ykmpl6+sKoFad+a9jtCL4X7bMlE9R2yjvfUrJm4ry5UbrRn5Hnu5bdVqtuGY3zZzWYEYbhC/7nus4eW34omB1XmdmXqBT5wnVu/TvoXwyJY9z9wnl00VleNHxQ2nFt6jS5mun9lVV99BM05T8L++dTQ3+Nzrzv+x7kddvU9R+CbVTQu+sTXuaEKL+Jbd8q7Ofoll1Rr1rKqNiA7gVqNL9uQOEyvZPuP2eVWf+a2UJfYtYv7dbXrrzA75uPuc/m0brMXWV862uj5bNm4v2L2NQps0ZOmfZ4L//rhcF9EP75g0UCF1bncH/uvveyzzvZsz8D80WDsVDiq4zpS8wpb5Xd1lXpi6bd89lYzd+vbSRPNk1D5WNZevAdXiUSa9239CkLK16pBWX7erNoXw2NGtdxyyTd4Sut0o/qY6TF/yvUscuWlWkjLGeqVau08RRO7nYtjvKxMYI/pdRz9+X4H+iY9VC2T18UWexGhkKMmt2uCqkahCo8NZMAi0jZCvYoYZCSqUvr/PHr8iEKka6B1VwtZzZvvvum3USaHkiBSv8Jf3cTFLXrGVatcSk3dSRp1nwmiGtYLruUbPnNavJHZSgpWI009OfKe8XzP4ozFjhHgpea2l+Zd5azlizJTTrRddtZ8iEAtj+TMCU+/ILkVjSy0tzGk2tUcxaqnPNmjVZGtEy0e7MF7vUat1+blpTmtBz1Ox6dRbq/AqaaXS1O/rQbwynVK58G6U3zRR200jsuekYui6NtFOnqLbUc6fsl9cppjSpEeVaZlDXq+fovsO6Dpkp8Ghns9X5Doe+Uaaghc6nPEZpQs9Kg2jcDsSikbkpQTL7zFIqxqnPIsUl9h61Kk+IXYf7d9/T/4Zc7Jp1rDI2seeXkt6LGuhlK/d+GvHTnjpINZvefW/KLqEnI3+VE+XBdjba1ltvnVXq1YFrt9deey2b0aN8Ve+x/mPLgdgMHXVuqaKsZ2mDhFoyUAPuVP7aLXRev+Glc9nyVsfVqG6ttqBVe2xdoGzDNyV9qoKu2aHuyjpufqb8SuWjlv5Weigzmr/O9FpHOSSP2HtR1AgN3Xsr0ps/6CFWDobqL+2WR6fkP3UF/0MDdjQSX4NpVKfSpuXn9d66K1/4nY4p6Tm13p3ybvpp1Z/NqDxCK/24A2P9zu26660pBvbe8gIatu6sfFP/W0uUq4PArev5wc266vF1vgd1Hkt1OL3ndulMGaaUCdpPn7PR4DJbtwy5qyzVN3AVmFF5ovxeq85oQHRo5mjK+1n0nJsx818dWQrm2NnvOr/qt6rnqi2n9KMOY92XuyJPKBhV9P6l3Hsz60Z+vUd5029/+9vuweuqz2s1IXcgYF3tJbmoTafBgHYZeLX75GlN/Y5PP9CpQdz6rR0UnTogX/UktaPUdrv44ot7rFihWcfKq9VvoLTrtn3951tnP0Sdbb6i9kBRMLzOfEafO9SzdftxUspCrTShYKr7+bXYdRUF3lOD/6H3NHZe9zd1lX/+KjxuuyI0IMZdCUP5stK2+1m9qisYpeRNzSorravSi/IfvY/KB1UHdts7yp90f+5n4WxdppF+zyrljT8oKbRiio7rL9+ua9c96F7qrMfUWc6n1MXqrI+m1FlT9mlmmzN0/rLBf7/eXTR7t9HAZ6w9au8ntl+dZV7KM/T3qTv4n/fOla1XpvSrpeSpsTKnbFnn12WVL6ovSfV4pTeVH2rbqV6nsib0KQk/XWs1Z63qrHY+EuqbAAAgAElEQVRDSt5QV57s21SZ+V+HR9l0G8qHdAzFvLTsv42lKH1oKX552y0v3lJ38D+vDzSWHnWdddb1UmyLVv+yv1ffq+r4+tRvaGW/0HkI/qfox/ch+B83yvZoVvBflVEd+7vf/W62BLH/AoSWnzr66KOzALrdYhm7AinKrNzRNva3KcF/jXjSd3VsANX+NpRBK2Bvv4vud1Lo3vRpAP+7HiooZaBZ9HZTB8PZZ5/d3Rlr/91f2saviMUKd3+5RAXSVUD635H093MD2LpefaZB3yS0m9/hpn8P7Zc3QiyUDENpTgWROrfcUdShQsudNe8eu1E/deIoOKblWRScCn1/yB+h6X/nJqVy5V5zKJid14GnkWWadeTOvneXdks9d8p+ofdO6VbLMrmj+POC8e63f+p8h0PHCn2jLPauuM8g1thw902piGj/qsZlA82x+6wjT0gsRrp386/Jzxdi16wDxdJMmecXexbKYzRYREt6hbayzyQW/A/dn/JqzWrUO5ay+avEKM/Ucpxz5szJAgahTil3yX+dT+dyZ4r496njaLCTAg1a7jP03Vl/NLG/VJ2fP6icVB6vAUJF+WBoIGCKS9E+oTI7dC2ql2jZYX2GRgMWU7Y602sd5VCoXud3QquMV1kfmt3kBzFakd7qyqvaLY+O5T955UWVTnM/jfsDBG1a9vfzB+3E0nOZenfK+1MU/Le/9zuA3E7rZtRbYwbufYWesYL9Kvs0G9i2fULX6eeZ7fge1PlO+feXt/qByh8FwNUWs5vaaRrwapc/Dy0R7wfu9Fstta4BtupQtW04e8yU97PKvkXpvshTZaa+Ge6WzXltOQ0u13KqNg/PC/jkXUvs3ptdN3I7/HQPqqNosLfd/EGAdbaXdA5/iXO1hRVst6u/+QNz/E4/1WOeffbZ7jaZX8aGAmDuantFeUyok92v19XZD1Fnm69M/dzdt658JpTPqoxT3qFvDLubnqkGCbiD+v0B7LHr0neS9c5qYK2/tSL4X2f5p6XuVR7bTX1a+syeXcXGX07eDTorX1a9WfvbzQ9ixfKcMnlts8pKXYOWPlcdzP3Uhv++aT/1W6lfxG519HuWMbD7qv9LA4ncz4r4A+/9Pld/8Gwz6zGNlPOxuljd9dGUOmvKPs1sc4bO32jwv2gSQrsE/+ss81Keob9P3cH/UDs8b5WroutN6VdLyXvrLOtC9bXQ5EfVuTTRT+Wo6u9+37u/3L4bs4jlDTKrK09W34ycVTdX3ql70WRFd+XkomdUl0fZdBuqn+StFKY+IQ1St5s7gF2fPVNeqzqvJuy4K0yX/QxILJ3Z88f2q7uul2KbN5HY/lb9seqfOPjgg7N6BMH/FNX69iH4n2jZrOB/7PQpBVFRxh5bPiUW/C/6vpFGi+u7fkuWLOm+DbcirU4XjVazm98p5d67ZkjqWKqc202jrfbff/8eRJqJpcq7bWT5geVY4e5n2gpcqOHlb/4SOu55/PsuMvKX9/YbQUXP309z7kg+/3caEaiZQnYWjDJWDdhQI9PdGvWLpVf9PVYQpaTpomsOBe3s/rp/BaXU4LVbbNR21ZlOofdOy9coTfkFWehbYO5yYHW+w309+K+07c7k0v/XAKU999wzyy80MtbdWpEnpLwXdh8//YeCuLFr1rFSKvT2nLHBG0XvZMpSmXUH/1UOaHbNI488knXa5y1JW+Tu35PyaZUpmtWxfPny7KduB6YaLe6S/yrLFChwO/nKDN6y1+ZXgv0y18+T7cju0Hcy/U5HfyBgmXQY2rdMmV32XHWm15Rzx8ohHaPovYgtle0H/1uR3uqov6SU0Xl5lf499vkb7ePn0WocK6Cg+oi+367ZYm4ZmVInCO1TJfjvp3EFOjVo1S+z/RH+fgC6zjI7JT3HZv4rMKO8zQ7QkvnJJ5/cHchtRr21zDsden6araxZg/4KVaHlF90BjO34HqTkN3rOKWndvz8/wOqmF9/Kr/uXOVZeOky55qI8Q2lRdXMbgNe3wzXrQ20aBc4U/NO/uVuRZ6i9mPf95tC+ZcrN3q4b2WCDvPxVMULBIr8+0Uh7KVRWqNzbZpttsm99a/MH6vuBTr3fWkUlb8Ulv36k9Ktlwu13bWN5jPoCtBKCZjbZzf20QJk6Tawfos42n5vWY/Xz1PfC3S/2zob6b/LeIR3Xnw3tD8Ytel9jy3q3IvhfZ/nnt8+0apACVJp8oM3Nr/2VMNQfobaqZsiH0mtqGZG6X7PKSrVj1MekZ+duoT6Yor6rUJkTS7tl0rl/fN/D75f0y1N/xc5m1mMaKedbXR9NqbOm7FMmf045Xmyf/hD8L2MaK/Ninqnvb5lVAt1j+qu16G9VP3uY0q+WkvfUWdaVqa8VPQv/mbuxhlgdKuUZp7ikHCe2T10esfO4f1e8R31/7qCwok81h2bRp5yvt4L/ddf1Uu41Zea/jmMHiKhvNmWACDP/U/Tj+xD8jxtle/iNs9gSxGVHvikYoe9pKoj78ccfF34HM6Xz1XaKaqSYRh+5SwUro7PLvKUE/zUzXpV3fwtV8t0C3l8C1w3C+scKeYUC837FXDME1ABRkEZbUeGuEeeaFb5w4cLEp/7fu7nP218GsczBylSAynQIhCpwoYBcI37uferZK8Cujh6tKKEOGHeZVndf/10pW4nwRzRqlLmW69bSnqGtaNBE6rlT9itTofJnz+i63edTdKyy73BoVpQGrygQoFlCtqM9pSJsfcukxTo7wfOW2cx759QoUP6owK3tTG5FnlAmD/AHFoWWkUt5NmXSX+z5FaV3f0l6DbRQhU15jt0aDf7n+ek8Op+eqfLO1NGhOp5f4VW+oZUDVB7az124HT9u3mgHZCivt53cOmbeMnMala2OP33iRp0LKsPdASru/fllrp+/lUlLZZe9ix27TJkdO5b/9zrTqz12I+VQqF5nO6H1PriNQdUvlHe6dQe/LG92equr/qL77s08Wu+w6oJq7NlVPFLK27qC/34aT03H/ntbZ5mdcg2pA5BV7ikwoyUj3cGfzai3lnmnU56xdQh9v9Lmde36HtT1ToXuz5+d6KaXosGeZY+Vlw7LPLvQvrH0vf322xsN7rDf1QzlUUXHyBvsrN+ErqfMIOx2rRvpnjUYUQMY3XpRne0l+fmdykqLms1lP4+kfWzQ2O8T0OwzfV7CXbbfbw/GVopLyWP8PN3tFyhTp4n1Q6Rci02nsTafm55j9XN337ryGb88KHqHQu+jP0g177o0E879VJHSqtKF+0mTVgT/6yr//Pa1dXvppZeyT5VpcwfE+H0zemdlp0kKdosNJM1re8Ty5d4oK3Wt/iDlvP7SRvo9rV3MwC833E+76W/+4Ch/kIu/pHOZ85Wtx1Qt53UfrayPuivkhcrlMp+kK5M/x+oRKX9vNPhfZtn/skuep5YDsf3KmMbKvBRTf5+y8Y+8c+j9Udnhr1p8wAEHZKsll+kP0jn8frXQYJuU97vOsq5sfS3Pys+33AGuZeotdeTJVdKM/U1dHqnXoEk/Wj3NnTCo38Y+D6aJnfpEZl4/n46htrhibzb+VpR3hK43ta4X26/uul6qrbuf+kg1IEDtCX2+1HfLmwjgn4vgfxX99X9D8D/RsVnB/08//TRbVnbevHnBpWVDl5ca/Few4/LLL+9edkQBQC2/oozOjsJvJPgfKkzdRkxKAKuoAh8KlPsdBe4I/9j1VOmUstfnZtqx5UyKkpS7FE8s6cUqeO7vUwv3Rvzs+dRoV+XS/U5g0b00GvyPFWz+uYve1ZSKnY6Xsl+quY4Xa3DkHavKO6zzxWathp5X0cCUMmkxtPRZLK3bv6fkbbFj+cumF+VDdeUJsWty/+4PwAktZ5+Sd5YdGOFeg9/Zlpfe1UmuIKgqbdpUXmgQyX333dfjm1fNCv7bCvTEiROzju7Qsvp59n7Hi82HtLyXZqKpQu6uuuA2nuygAAV7tay/3ULviEYqqyPPHTVclB78MreR98Uv/8qkw9C+Kemu6jnqTK+6hkbLIR0jlK9p1qHSgga22U0ruqjxonSflxaand7qzKsaSXN15NEydJc2TClv6wr++2k8NT37K7TUXWbHriM1+K/jaBDcV77ylR6fZmpGvbVMHSjlGVuD0HFtumvX96Cud6qMk7zKWlUZMFbmmqo+H3/Z/jKeRTNqGu2Ibse6kQajaUa9AlN+B3id7SWlLz+Qp/SjpTrdVZJsu1Zp0V3BT4MCNDjB/Uaq/6xibYuUPKboGGXqNLG0knItNg+Ltfnc/D5m4O5b5r3wyxT33Y+tSOX/1j9vrB6r+rY+baeOXn3S0XaAq5N3/PjxWT+U3VoR/K+r/FMaCaVnDXxxB8TYVcLcPhc7KEAd39pXx9KW2h7zP7EVy5er5sW6Jj9QUSZfifWX1tHvadNOzMBPx6FlpW2AX9elfM0GG5W3up8y1bHKnK/OsrnoWHn1APtJhrL9wLG6aKwOHZsc5x6/TP4cu66Uv5fJl3W80KqdeRPiYnlk7PpSy4HYfmVMY2Ve7JpDf6/jmArKKvDvT9ZzPwlU9tq0muSdd97Z/TO1k1RHUT+KArVacVIruDz88MM9Ph3r15lDeWHVsq5Mvpp3v/6gy9S2qvt5rzrz5LLPpah+UyYvKXvevJWxNQhZE4UUMyvalCcrTWnAgtKO6jhKU1rZ8KCDDjK6dn1KzZbz/krVsetNTRux/equ68WuO/Z3DZxQH6w7YTT1M6YE/2O6aX8n+J/m1JSZ/7El+fMuLaXzVd8f1pLJdkl+u0yOMh81XGxmFFuCODYavKiS0WgFJDQ7w1+yy/80QLMCfercUEVaXlUbkapcHHXUUeawww5LSnX+jIuib16ndko04qeLrhJU7u3gv1vgpjbcUvZLNZdbrMEROlbVd9gmLo3g1CxnVQyKRifa/Tsl+O8GmnVfuj8F69zBKO7I81bkCUkv9P/eyW+4hfK5lLyzzmBqKL0rn9K34+wMHbsM1n777WcuvPBCo2Cn3ZoZ/LfnSK2Q2/39d852sNkZ2vYTM5ptcfjhh/fo9LGfA9BsHvdzKv7qNbHlTEPpItZpmpqWVDbrO5r+95lTfx/aLyXdVT1+nem1jnJI9xHqRNGIb7ez2nY23HTTTdkgzbz8stnprZGOXLf+ouuvK4CgY8XKQdVz1YFzyy239Bgg49YtU8rb3g7+a6lrfarHfo6jGWV20btVJvhvj+N2lDWj3hp79u79pDxju3/ZTvPUPKmZ70Fd71QZp7z3z876KXusPMcyx4ntq0FUWjZT+YHycXdz23NlPFsd/G+HupHqYxrgc/zxx/f4bEasI9B/xn6+EvuUnq3ruYMl7WpsmlWr2VDabKBTAyn1rXd9A1ab36cQC2Sk5DHNDP5XXT431uZzn0PMwN23zHvhP+s6g//+Z3BC6U71an360Xby2jr8008/3WNFrXYO/vv9Nn56tP0bStdu4FhthenTp2ezTe2sQjvTVIOp3c9X+n07sTzUPtfYfs2sMxYFZYqC/3X1e6YahMo0v2/NLu2vNqE7gCP0qdKYuXu+svWYooF5oWPFZvc22oeUVx+oc+Z/M9ucoesvky+H2kplPvMaW6U0Vhbn5Yux8qKMaSg9l1kZKWTcaPA/L49oJPCv61R/lj4R5H6HPaXtkBL8r1rWla2vha43tOqguzpurA5Vd56cYpq3Tx0eKefP+5xp2X7GonP5n30uM/kzlPfklbkxs0aD/35dL8W3aJ/Q6sTaP2VgOsH/RvX//nuC/4mOsZGs/mFSCj//hVRjXoWuChFlQGp0pFQ0/YxdlRONPLLfH3O/XaLv5xQF/1X5VWBHQQ27ud/adO8ztKSYu1S//5LGlv13R1OHMgLfItThUzbQl5LZ+M+2bEaamMTW281f/qboW9D+si6hCmqjfiosr732WqMCzW4qjLS87IQJE7KBESkFVkqadjH8gi1WofZnqrgV6NRzp+wXq1C59+DP9vaXA6vzHbbnVYXuT3/6UzYISB2usa0Tg//2nrTcuoJzdnNnLbQiT4jZ2r/7sw6UDvS9SHXiultK463OYGoovSsIqg5bO2NH16iVY9TQuOCCC2oN/vtpT6O+NeJeg1fcgStl8mt9QicUuJezZurbDjl1vE2ZMiWb4S8HdxnIvICuzev8eoH+XQO8dD9Kg9pi5UWs4p6aturYz093ed9Dr3KuutJrXeWQ7sF/fttuu232CRs7MMRtCMbeyWant5QyKfW51BVA0PlSy8HQd9zLBCmbFfwv8ykm17cZZXbR8/PTqp8XKs0++OCDZs6cOd3lvTtzLZYPpaadIgP9LW8gWJn0W/Sd9jLHid1Tne9BXccK3V/RcsChpYXtMwgdK/Q5tZhTGfPUfUPP2O10LioXU9o79p7KevoWvV03sh1+Q4cONY8//ng20NUGU/V+H3PMMWbSpEndl11neylviXN9TsTPz1U31KpKtn3oLqnrl51uHuHPxvMHH6SUL/6gdreTtc5+iJRrsQ8i1uZz01ksmOPuW1c+45cHsYkefke23xHtX5c+y6e6ml01TINBfvjDH5oddtghOOhSn2+09epYflTkkddBXlf553+T2A3c+wNiNDhXg2E0EF+b/TxG3gAC9fFoS81DY/vF/t4MZx3TX4Lafafr6vcsyt9j7cTQ94g18Eyrt9lPN+j4dhC4u7pKGdOy9Ziq5XyoHt5IP3CZdNHovs1sc4aurWzwv8z+ft9j0YSt0LWllgOx/eos86o835T4R95x84KyW2+9dfaJ39hs7KLr1bE1q/+uu+7K/Uxt6Pex4H8jZZ1fbhb18+fdW6yfKlZvqTtPrpJm7G/q8Eg5f2j2uerYp59+evAz1ynH9Pfx66UaNKx4SeqW2jcY26/uul7q9RftF1o9JlZu63gE/+vQJ/ifrNiM4L//woZG+aVUNGOd6kWzf/wAemhETt7Swn7F1l+2w68IhUbR2gfgN6hC30ryM7DQd6WKOuhV8M+cOTOb9WY3LUGnZazLfDvI72wLLQ2WnLAKdvRNipZF8ZemUkVJI/9UmNmtUT8/Lebdd6wgSknTLov/7UT/G23uvqH063Yopp47Zb/Qe2cb9/5jfeihh7IGsd38kXR1vsM6h9L6zTffnH2D3G7qfFEHnZZQl2EsmOXeQ6yx4e4be/5236rGoeCC/x0/N19rRZ6Q+r77I4/tjAP3W7ehCk4oQBWr0Jd5fqFn4f7eDYKWOW+ei59GQvcXyq/LBOqKzuHml3oX9U5oNpI2t5zKW8rddtL5aStUeY11Ovr5W9EsxtR0VnU/v9MuVI5UPXaZdFOU39RVDuk+imZT29WSVEdIeSebnd7qqr/oXnojj250FlRdwf+iwYFl0nbdZXbs3LHgv34vo7xBtM2ot5Z5p0PPL9S5rvvQwCwN0NIARm1ue6Bd34O63qnQ/YW+TWrTiz/oyK1b+suB6jdlZ5/YdHXZZZd1DyjXv+V11KTU6/KO6ZbvRZ6hQer+KnDWx2+nlm2v9XbdyA1mKm1o1qUG+djNb1c3s73k1k00e86d6ax0pfzArjbotoVCnw6wS5j76ddv38XyGA0UdT9BIBe3k7XOfog623xl6ufNaF+FBg3ltV91fr8jW/1KCsboExShOoV7ze4EFP3vMu3JWLmYmu/WVf4VBVrcAR+6T5Vv+uyB8mG7EsaoUaPWK6f9On8jeaibLzezrHTvx31GoWX13bRSV7+nPWeqlXuNclF61hLfdtNz0aAqm3/l9TM1sx5TtZzXPbS6Php7L1P/3sw2Z+gaygTz9ftQXSM0SKNM33meTWq+GNuvzjIv9Tm6+1UN/uu91ABHd7UYHbfO2dg63nvvvZd9wk+TWzTYX5va+zqPJim+8MILRv3vdosF/xsp6/xBgqnLnxfVH/wgc6wOVXeeXCXN2N/U4RE7v+qc+nSxuwKEOzgx9vuUv2vAn1aZsIMfVU/SyoE77rhjys+DdaqqM//rrusl30DOjqF6iXZ1V7LJOwfB/0b1//57Zv4nOrYi+B+aGa+MQw1bdyZ+yrL/9rb8QjMWiNDv/EClRtrp+ydugEovr0y0PK7d/GC836j3v8Vtf5fSoRGqrIcaqrGApr/cl4LjujfN+EvdQpU8zZLVt4I1er6uLdSIUiBC33pUBcFu6vxQx5y7hKZf+Nfh51foQjMFQumi0WX//SWNdN/u94Jdb8080RKTWpVCm9+AS20opuwXqlCpAjFjxgyjxq7dVLlUh7z9jpz+3X9XihpuVd5hPxgeevdi74rrGmtsuPumdsZUNQ4F//2Z//o2/I9//ONsiebYfdaRJ6S886EBGQcccID57ne/u97go9g163yxCn2Z51fUwe1XisucN88lJfgfClyUCf4XBctCA6tsoMkNSPkNf3/VEf85hQIQGlSg2T/2+H5HXyh/y0sXsXSmRq0GuOm/9c6rQ15LjyoglLKFOuJ1TxpA5W4qm9RpozR93HHHpRy6tvRaVzmki84L/vud1do39k62Ir3VlVf1Rh6tz4doJQ53JQ/7vqSUBXUF//00rk4fldlavajMVneZHTt3SvDfD8jpmLa90Ix6a5myIPT8ZK8Bifvss093Gah8UnmYVr6ymz9Irh3fgzrfKf/+1HGkGSkKDrhbyMoPIPjHUvmjoJ0Gm7ub0o6+w60yw51Jrn1S3k97rNR9FWTR9+HdzzW5nepFnrpv5cfPP/989y2EAieh9kjRIPTQO9jbdSO//eTXXXTNblu4zvZSbIayGxDWSoXy1n/8wKA/u999zmofKR2ozmI3d8JCUR4TmiXon7vOfog623xl6ufNaF+FygPNVNX3rO2qVfa8mhGtZertikh+mtP/L1qRwK4aZvstyrQnY+Viar5bV/lX1Hbx3z3dr633u/mTv2qm35eSmoem7NesslLPRYEM9XvpnbOb3wejf3f7o3y/qv2eZcsbPx35Awz9v+cNfG5mPaaRcr7V9dHYe5n692a2OUPXUDb4H1ppLpRP+sctmqSUZ5OaL8b2q7PMS32O7n5Vg/+h2diKP6juq9WMW7Gl5Kl1lnWh+lqon1/pUPVdrUyiFXTsxD6VySqbVUZrCw3KirXT6syTVc6qXqhnqRVn9fzUZ6t3JmVr1CN2jtAnI2WmVXrK9gHkncsa2AlF2i8vZlF0val1m9h+ddf1Ysaxv2vlNsWs3LZf6uAIgv8x3bS/E/xPc1qvk7joe1c6ZErhF+qEVCNeM+21qbNUs3fdbyvr31OD/+pY06x295vAKcH/0JJYWqpNy1NreRvdmxoUatDb5QdV0fGDBCEDNXK0xLLuceONN84ak6GlSrWPPn+gTQWIRgP+8Y9/7D5f1RmzoXsLLV2vgLoKiWeffTbrhNS9K/O221NPPWVuuOGG7iWx9e/qNNOSLqqkyEPXrUJXowtVCOh/KyCpAFLq5p9HQQn7jWp14mlWi0ZJ6tvUdvMHa9TlFypAlC5UaCpArWepZbo10t0uFa5rajT4r2P4lV057L777lmnlwK9ed9+1/KUapza5QRTKnZ572/qe6dz6brU4aHzaTl6d7UJHd8fuJLXcKvyDocGepRdJcNPn7HGhrt/rCJi9015FiEX9zMkeu56t/R5Ax3PbkobCnqmrHBQV54Qe6f1GRZVeOx1Fo1mjgUada5Yhd69ntjzy+vg1nvm5sVlz5tn4qcRPa9TTjkl+9SNNnUI63MVbhmjfz/22GPXC0zkncOfqeT+Nu+bU7HBQn7g3j+H8l7dhxo6oXJS1xqa2e9/QzH0CSB1Iiqtql6gGSvqoFUj0M680rFDgR515o4ZMyaWPLO/h2bRufmZrkurV+i+NZipzGCMutJrXeVQqFyxSH65oX+PvZOtSG915VWtzKOVbkN1WbcOl1IW1BX8z0vj/uc6dD4FpObNm5d1ZBxyyCHmG9/4Rvd7VGeZnfJy+nm46sfKm/VOqsxX/Uszftz6lz+LpO56a5l3Oq+MUR1HrqrX2ndSA5DdOqS/QkA7vgd1vlP+rBG5qLNPS7zvueeeWTmpAeEqN9QhaK1C9cU8Kw3a0qBl/Vbv56233podMzSjP+X9LKrXuZ8aUHtEZYjaT+7sKr/zJ+YZWh1CNjJSG0vvud9ODdVnYu9eb9eN/PZTaOCDX7+vq73kDzTwA2J+H4a19AdixAZ7qj6j8tN959WO/s53vpO17zQ4wO0HUd1eM3Xvv//+rP7v/u7QQw/N2uF2Nb+6+iHy6r62Tle2zVemft6s9pXKNQ34sQFqnUdteuUN8te7unDhQnPLLbd0Bxe0jwbQaNKE0qbd8gIioX1j7ZHYO1nFQ7+po/zz69j+yph+PdBeq9/mL/oURmp+m7Jfs8pKe19KJ5qQogk0ytc1cM+drBQbjKMyq0q/Z1F5k7J8cKge6KarvCX466zH1FnOt7o+WuYdLdq3mW3O0HnLBv91DJVzV111VY+l4tWvrnxS6VvpXvmoW5+pMiEsNV+M7VdnmVflOafEP/zj5gVl7adiqlxHld+k5Kl1l3Wh/p/99tsvq8eon0dtO0201IqVqtued955Ru1nXasmlrj9y27fp73/WDutrliUzhcanJoyo9t9VlU9Ys9b5ZIm09rZ+NrfX+Exdgz9Xf0C6tdXzEdtDvXl2oF+6ufVxBh3sp/yCM3633777VMOn1unqjrzXwess65XdBM2sK96pCYNaZC52q6qj6vvTvE0PV8/rpmaXxL8L5WEcncm+J/o2IyZ/7HKZ96lpQQhQzPXdLyU4L/2UwNHwXa3UZ13PTqXAp3HH398jxnp2j9UoMfI1XGgkWKarejPYNZvizpwYh30NhNUx5MduBC7Hv3dn22sxvKNN96YNSZTt9iAkdBxlFlqtpw651I2Da7QIAy7VHHdfqHGc+y66gj+612RgzoiUrfQ93tSKnY6fsp+sWXW8q4zNGo4dKyq77C/tLyuo8oqGe71xxob7r6xTlu7b7OM/cIT2QsAACAASURBVNU8WpUn5D1v//u0qek3tJ8aAgrmKg3FKvRlnl9eh4Y/Y0fHLHPevHstGjmd9xt1PJ9zzjlms802SyIs6lyzZZwGTrmbPyswtDyVWxaE8tfYxYWC/1Xyt9Bngvz3tMonBPRsrr322qTyMe+TQCGDMukmlt/UUQ7pGkMz//MG5cTykVakt7rqL72dRyt4qWC7ZoTllbex9yj176GO4Cr10lbUu4vuqegTFXm/8xvUdddby7zTeWVM7Dmqs0v5vvJmdwvNEoody6/H1/ke1HmsKu95UTtMQVINzE1pz4UG2KXU1YrqdbHnomvff//9s1WQ7OzgmGeVtOy2LWPXFLufVtWNQu1Gv/zzBy1WqU+E2kuxb8mGZmnJzW9v+J8i8OsuepYKmuq+UtJo3rNTR6zav5pY4G5V8vtQWqmzzVemfu7uG3svitKtX4ZVeYf8PgZ7vlCdPm8p3Vj9LvXd1H6pHtq3yv36719sBZ7QgJjQbMyiT2Gk5rep+zWjrEx9Rv5gnLr6Pcuk87xr9Vc5tfuFVrWMlQcxj7rqMXnlfJ19SLF7qfvvzWpzqv9Un4/SO1lm81dOLZtvVF1CPDVfTNmvrjIvxe3RRx/NBoiVKbv9AYt5g6Zi5y/bLxQ7XkqeWndZp0CogtJ29n7RNdoBmMq7tAqAu+UFmWPttDrz5NDgmrLB/yoe7ieO8/z8gXuxtGD/7vcph+4x71hVBhfk1akaCf6XzcN0DXl1vSK3Mjb2OHl9bpo4e/nllyf1Rdpj5U0MTn3W/WU/gv+JT7oZwX+dWi+Klil3l79wL0mdpOPHj8+C4HbGaEonZN4SI6nBfxXiDz/8sLnrrrsKXzxlDpqBpMqSuxS9ew96gVWwu6OBQ+y6V3UAqePANt79QlYV3wMPPDCb3RE6X6yDXufVvWm2gGa6uLOFizJvjT7UKC93+/TTT7MBEhqNl1Lp2Wabbcy555673pJ6sSSoglmjSjXTpWjTrFMNwHCvs26/lE4aVU40i0dBT211BP91HI1+VDpSRT7mreCoViSQubulVOy0f8p+oQqVZgfK3B/VZq9BNlqJwO/IDh2r6jvsj5qsukqG65bS2ChbYUkxDn1vregd0PPWrCB3ibBW5gmha6tSGcq7RzeYG6vQl3l+oWeRtwRomfPm3YdGf2okfew9tr/XiFmt+OB+eqYoHfj3EwqChwbJhL5BrW+Duct3uUv76/q1OoE68jRLKrSp4SBLuzpLXkBeaV2juN1VXIruUUuUKZjlfmrGf081WESBszJL5ume1FmowW3uEu3+teiZ6Pzu7K+i6y2TbmL5TR3lkK7VP0/espvatygfaVV6q6v+ktph3ow8Wh0UCjC6S71XDQzH6k76e94sMNVL9b7lldXusVXvnDZtWlb3tFudZXbKffhLZxf9Rter5XSVV7lL8uo3ddZby7zToWesAKpmirizJNz7Ut6pPCb0ncQ66vF1vgd1Hsu+53Pnzs1W9nK/TRl67rF2mMomDQBQfpdXTinNqM6pNON/JiYlH7DX5S9pHUvbedee4qm0rDaBVucoqkuE2pax67J/b3XdKOW+/aVeda3+jK862kuxGfuhVcZCgU5/AKzqQ5o57uZNSpfqc1BdqqjeUSX96zeN9EMU5flV23xl6ufuvinpQ/unvrN6hzRTTf0YeXmDPX+oj8H+LdTXoP4I1an9LVa/S303tV+qhz1mo+VfbJBn6N0MfZKk6FMYqc8udb9mlJXqV1Ceo1U5QxNpbJBaA7r8z2HW0e9ZlD+nzPzX70NtQP17aKXEovM1Wo+po5xvdX20zDsa27eVbc7YtejvoRXtUusayiO14q5mvpbdUvPF1P3qKPNS7sHPE1N+4/cLVzmGzlNlgkPR9aXkqc0o6xT41wQ3fQ4rb1N9SfVz1dN9LzlohWLlyf6W0k6rK0/2+ztVDuizeu7KySnpo6xHyjGrDKC3x3UHjqdO6CqqL6Vcb2rdJnW/uup6RdeuOJ8+Q6FVbWKb0ob6MVVPDK2IXeV51Z0fxO6hU/9O8D/xyamCq2CxKrk2IK8C3i4n7h9GjVct2a+ggRpUGv1z0EEHZYFtf1Nho44ZdWCoI1IVIXW+aOnZI444IgtyX3rppdmMS51bnZD6JrDdtESylpN+8803s3/S8lsKMCrj8TctV6J97YupCrxmkvpBUvs77TdnzpxsaUldm+5F16CCW8vSqDPU/z5ciFQeOoYamOroU0Bbm1x0DSoYDj744GyJP3ezMyt1Xi3zp9licrFL+vnnUiNWo7vsderblSFz/U7uqnTrmrQMjL0mHVv3pECtClJdm39d7nlVSGnk4wsvvJA9I9sQ0r1plqoqgVoiSrOw/BkJickvux8tJ6N7k4meuTY1qvS8Nbpanb3+gIhm+Cl9vvrqq1ma1ehSPVulCX0SQg19zQbVLCOlG+3rBxG1v2aWKgCov+setLxjqJPA99H+Suf6xrsqtmpo69/sM9OMEj1z/bddQtw9hn9uPSOd235qw+6r4JLedy1Had9ff7+8CpUGX6gDS+/zxx9/3G2jc+i99RvCOmdd77BfcZWB8h0NlvHfGfdd0d/0/ikoE9rkIA/7rPVeaKm/0L3om38K7NqBNQoS6huzfj4Rehaq2CooZDc9Wz1rdQrKyL6j9u+6P1Ua9LxlG3ruvZEnuIbNCv77aUZlkSrZ/neBdS1u+aVnrZVB1FCw+YX/LJQnq7IbWi7eP6/SgL7J5g+OKsrb9By1bJbyJw188zsdbbmgY2rpKF1H6H3OO4cCEBpUp7SoLTSy1P82mQJNGjii8sXd9FkaDahRWszLL955551sWTbli7o3GauMVCeC8mZVzjUyXvdZVOa6+ZuuXfmbtZGzfqvnq/dP1+nn9/5solCnY2qZo+ese9enb2zZr2tQeaY8ReVNmWdSZ3rVPTRaDvnvhZ7t5MmTs4GMofpFUX7Z6vTWaP2l1Xm03i11qOp9ULrx60F6lipfVI9KHRCUko5Dy6D79QFbL9U7bOtV2kfllep9ul7V31QfdNNFXWV2yn1oH72DGoikziGd23fSu6l8TvVMDaL1r9c/Tx31Vl2H8lmVcboedU7psyehMiivU035oz7xov/YgRg279TA4rw2lr2fRurxdb4HdR7LfVbu/an9ZgOj9nmrLFfdMqUdpnaOgk4aYGbrzratqWWOlbeH8j6dUwOQ9a6oPIrV2dUWuvPOO7P6r/tO6b7c9pXyA83WDl2766nfqA6geoa/r9KdBpCojui3CVQ3VB1CaSyvjRt7/1pdN0q9b9U33M8ihWbANdpe0oBz1eVte1rvowJr7qY6jzqiVY9TfUDpUZ15bttA6eDCCy/sXm41r02g46qDUudVu9zPk93zKt2q7av6odJRStu6aj+EPW+dbT73XnqrfeVegy0PZG/re7YclLP6ekJ9DPYYbrpVOlD/kLuSh3sutz2if9dxVfcOtSdj76fOq6XmNUCqKJ+oq/zTqpH6tI620AxfvXOqh6vurL4glV9qf6tMdjf/3XL7qursp8grS8r2eeUFGOSuz+6pLafrtm0E5RVFfXWN9nva+ypbNrkedhCxfZ72b/7Mb99Qfajqj7Ob8sQ66zFVyvlW10dj72WVv9fd5qxr5r+9F73b6vPUrGu/H1b1C7WLVRZVycd0Dr+fRn3PijP4x1M9TPmQ3iE7aDO0n47ZaJmX8hzrmPmv+r8GusYGoPnXU/dM35R+yWaVdcqP1N+iuqzNA2zfuuo5Sl+2PWQneakeNHHixOwTcHlxitS+lzryZL+/s5HnU8YjJZ1q4qBWAik7uNT/JJnNB5RmVQ7Yfjo3DqHyXm3xvEmxKdeb2qbUYAQNHFH9VFtR/Vp/b7SuF7t2W4dXPqVrU/3fxsXcfgq1W/2JkO6xmfkfk67+d4L/1e34JQII9GOBlNGU/ZiHW//fAn5luMx30nUId4QvoxpJVnkC/tJtscAnkggggECrBFJm1LTqWjgPAgh0hkA7tbPa6Vo64+lxlX1FIHV2Yafdr/8JlVgbm3pMpz1hrhcBBFol4K88q0lZGgSYN2GzVdfFeRBA4L8FCP6TGhBAAIEKAnQEVUDrhz8h+N8PH3ov3LJmEmlUs0ZLawt9k7gXLotTIoAAAsnLUEOFAAIIWIF2ame107WQQhBopUBfDP5rBqi+KWxXiJOnVg/USoV5Kw4R/G9lquNcCCDQKQL+J29Cq1F1yr1wnQj0ZQGC/3356XJvCCDQNAE6gppG26cOTPC/Tz3OtrwZBfy1QoSW2dKmpbT0TV0tn82GAAII9LYAnea9/QQ4PwKdJ9BO7ax2upbOe5JccScL9MXg/9tvv21++9vfZp+MsJs+E6pP4ORt1GM6ORVz7Qgg0CwBdxUVLZWvz3SFPgHXrPNzXAQQSBMg+J/mxF4IIIBADwE6gkgQKQIE/1OU2KcRAbcTS8v9z5gxw0yYMKGRQ/JbBBBAoDYBOs1ro+RACPQbgXZqZ7XTtfSbBMCNtoVAXwz++0tUb7rppubss882o0aNyjWnHtMWyZGLQACBNhLwV1E59NBDzdSpU1nuv42eEZeCgBUg+E9aQAABBCoI0BFUAa0f/oTgfz986C2+5QcffNCoI2vgwIFm8uTJ5rDDDqPR1eJnwOkQQCBfgE5zUgcCCJQVaKd2VjtdS1lH9kegEYG+Fvz3l6iWzbhx47LZqhtttFEuFfWYRlIRv0UAgb4osHjxYnPJJZeYrq6uLB+dPn26GTx4cF+8Ve4JgY4XIPjf8Y+QG0AAgd4QWLVqlbniiiuMgrvr1q0zQ4cOzWbc6ptxbAhYAVWKL730UrNy5UqzwQYbmEmTJhktLZi63X777Wb27Nlm7dq1ZosttjBnnXWW2WabbVJ/zn4IIIAAAgj0qoBmhlx//fXZp0lUlumbutOmTTP77rtvr14XJ0cAgfYVULBNnzR6+eWXe72dRZuvfdMJV9ZcgQULFpiZM2dmS+QPGDDA7LTTTll/R6cGeBYuXGiuvPLKLFilTW3r448/PrpiGvWY5qYzjo4AAggggAACzRMg+N88W46MAAIIIIAAAggggAACCCCAAAIIIIAAAggggAACCCCAAAIIIIBASwQI/reEmZMggAACCCCAAAIIIIAAAggggAACCCCAAAIIIIAAAggggAACCCDQPAGC/82z5cgIIIAAAggggAACCCCAAAIIIIAAAggggAACCCCAAAIIIIAAAgi0RIDgf0uYOQkCCCCAAAIIIIAAAggggAACCCCAAAIIIIAAAggggAACCCCAAALNEyD43zxbjowAAggggAACCCCAAAIIIIAAAggggAACCCCAAAIIIIAAAggggEBLBAj+t4SZkyCAAAIIIIAAAggggAACCCCAAAIIIIAAAggggAACCCCAAAIIINA8AYL/zbPlyAgggAACCCCAAAIIIIAAAggggAACCCCAAAIIIIAAAggggAACCLREgOB/S5g5CQIIIIAAAggggAACCCCAAAIIIIAAAggggAACCCCAAAIIIIAAAs0TIPjfPFuOjAACCCCAAAIIIIAAAggggAACCCCAAAIIIIAAAggggAACCCCAQEsECP63hJmTIIAAAggggAACCCCAAAIIIIAAAggggAACCCCAAAIIIIAAAggg0DwBgv/Ns+XICCCAAAIIIIAAAggggAACCCCAAAIIIIAAAggggAACCCCAAAIItESA4H9LmDkJAggggAACCCCAAAIIIIAAAggggAACCCCAAAIIIIAAAggggAACzRMg+N88W46MAAIIIIAAAggggAACCCCAAAIIIIAAAggggAACCCCAAAIIIIBASwQI/reEmZMggAACCCCAAAIIIIAAAgh0usCCBQvMVVddZT755JPsVrbffntzxhlnmCFDhvS4tccff9zceuut5vPPPzcDBgwwe++9tznhhBPMwIEDs/1WrVplLrvsMvPmm29m/3+TTTYxM2bMMLvssst6RF1dXeb3v/+90bm16VxnnXWW2W677YKcy5cvN3PmzDHPP/+8+fDDD83atWvN4MGDzcSJE82UKVPM8OHDg7/74osvzHXXXWfmzZsXfUybb755dg0jR45cb1+db9GiRWb27Nnmtddey+5V24Ybbmi22GILs9tuu5lDDjkk+99sCCCAAAIIIIAAAggggAACCCBQrwDB/3o9ORoCCCCAAAIIIIAAAggggEAfFXjuueeyQLzdhg0bZs4777z1Atn33nuvufvuu7v3Gzt2bDZIQEF+bR999JG54IILsuC83U499VSzxx579JBTQH7WrFnmySef7P53HUOB9zFjxqy37wMPPGDuv//+bNBBaNtoo43Msccea7761a9mgxLcbcWKFebCCy80y5YtS3p6oet97733sgEEixcvLjyG7kGDIXbfffekc7ETAggggAACCCCAAAIIIIAAAgikCRD8T3NiLwQQQAABBBBAAAEEEEAAgX4u0Org/zPPPGNuuOGGHsH8UPB/3bp15r777jP33HOP0f8u2jTj/txzzzUjRozosZsGImhAggYmpGx+8F+rGFx66aVm9erVKT/PBkyEriPpx+yEAAIIIIAAAggggAACCCCAAAJBAYL/JAwEEEAAAQQQQAABBBBAAAEEEgRaGfx//fXXzeWXX75eMD0U/H/jjTfM7373u+7PEehWxo8fb6ZNm5YF+bX0/l133WWeeOIJM2jQoODKAf4xtLKAVhjQ+VJWKnBt9DmAI488MvvUgFYb+Oyzz4w+hXDHHXf0GMigVQgmTZqUIM8uCCCAAAIIIIAAAggggAACCCCQIkDwP0WJfRBAAAEEEEAAAQQQQAABBPq9QKuC/wrWK5gfWj7fD/5rpr8+DfDXv/61+/lst912WeB+yJAh3f+m/bSSgFYI0N/0yQJ3mz9/vrnqqqu6Vw4YN26cOf3007PgfUrw/7XXXjPXXHONmTJlitl3333NBhts0OP4+oSBPpnwt7/9rfvftd9JJ53U79MVAAgggAACCCCAAAIIIIAAAgjUJUDwvy5JjoMAAggggAACCCCAAAIIINCnBVoR/FeQ/MYbbzRPPfVU0NIP/q9cudJcdNFFZsmSJd37f/vb3zZf//rXSz2L2bNnm9tuu637N25gPiX4n3Kyq6++2sybN69717322stMnz495afsgwACCCCAAAIIIIAAAggggAACCQIE/xOQ2AUBBBBAAAEEEEAAAQQQQAABP/i/6aabmrPPPtuMGjWqB869995r7r777u5/Gzt2rDnjjDOyJfS1FQXT77//fvPnP/+5ewb+6NGjzYcffmgU5NfmB//feustc8kll5iurq7s75qpr3PtvPPOpR7Y7bffbh566KHu3xx99NHmG9/4RvR6/ZNo1QJ9XuDZZ5/Nrlv/X6sOhDaC/6UeETsjgAACCCCAAAIIIIAAAgggEBUg+B8lYgcEEEAAAQQQQAABBBBAAAEEjPED7TLZY489zHHHHZctsf/JJ5+Yl19+OQv8uzPxU4P/m2++ubn88svN6tWrM+4tt9zSfO973zPXX399NmBAmx/8f+ONN7JPBOjcob+nPDd/Sf6BAwea0047zUyYMCH7ecrMfx1Dgx4eeOABs3bt2pTTGoL/SUzshAACCCCAAAIIIIAAAggggECyAMH/ZCp2RAABBBBAAAEEEEAAAQQQ6M8Cn332WRacX7BgQSmGlOD/tGnTzCOPPNI9aGDDDTc0J5xwQjYAoCi4X0fw3/90gAYhnHvuuWarrbbK7jMW/NfM/vvuu8/cc889ubP8Q2AE/0slI3ZGAAEEEEAAAQQQQAABBBBAICpA8D9KxA4IIIAAAggggAACCCCAAAII/F1As/+vuuqqbEn71C0W/Nds/pEjR5pFixZlhxwwYICZPHmyOeKII8ybb75ZOvh/5plnmh122CH18ow/gCB2vTrwqaeemq16oE0W//Vf/2WWL1/efc5x48aZqVOnZvellQS0XX311WbevHnd+xD8T35E7IgAAggggAACCCCAAAIIIIBAkgDB/yQmdkIAAQQQQAABBBBAAAEEEEDg7wJaYn/27NnmySefzALfWuZeAXvNmFfQW0vgz507t5srJZju2u60007ZsvuDBw9eLzDvL/v/wQcfmIsuusisWLGi+xDHHnusmTRpUvLj0nL9+lSB3Q477LAscG+32Mx/f/DA8OHDzY9//GMzbNiwHtdA8D/5kbAjAggggAACCCCAAAIIIIAAApUECP5XYuNHCCCAAAIIIIAAAggggAACCIQF/GB6meD/iBEjzI9+9KNsuX9tsWX99SmCK664wrzyyivdF6NZ/2eccUY2eMDdXn/9dXPLLbeYE088MZuRr02DBi6++GLz/vvvZ/9/0003NWeffbYZNWpU90/LBv+322677B50LLt1dXWZyy67zOga7Baa+f/iiy+aWbNmZZ8a0KcPDjzwwGwggl09gDSHAAIIIIAAAggggAACCCCAAAL5AgT/SR0IIIAAAggggAACCCCAAAII1ChQNfivYPfJJ5/cvZy+LikW/Nc+Tz31lLnhhhvMunXruu9i/PjxZtq0aUaDCRR410oFf/nLX7Ig+llnnWXGjBmTrWDwhz/8wTz33HPdv9t9993N9OnTewTbY8H/d999NxtAsGrVquw4WgXh61//ujnyyCPNRhttZN5+++3s+rSfu/nB/9BABg1g0ECC0aNH1/iEOBQCCCCAAAIIIIAAAggggAACfVOA4H/ffK7cFQIIIIAAAggggAACCCCAQC8JVAn+K2A+efJkc8QRR2TBc7ulBP8VxL/yyivNq6++Gr3jIUOGmHPOOcc8/fTT2WAAd9NM/TPPPNNsv/32Pf49FvzXZw60pP/zzz8fPb+7gx/8131odYBFixZ17+Z/5qDUCdgZAQQQQAABBBBAAAEEEEAAgX4mQPC/nz1wbhcBBBBAAAEEEEAAAQQQQKC5AlWC/7vttps55ZRT1lvePiX4r7tZvXq1+f3vf184AECz8I866igzadIkc80115h58+Z1QyjIfsIJJxjN/Pe3WPBf+y9btiwL3C9ZsiSIqwENu+yyi3nnnXfMypUrs31SZv7bwQr2MwXNfXIcHQEEEEAAAQQQQAABBBBAAIHOFiD439nPj6tHAAEEEEAAAQQQQAABBBBoM4HHH3/c3Hrrrebzzz/PZvHvvffeWWDdfrdey+MrUP7mm29mV77tttua0047zWy55Zbr3cl7772X7bt8+fLsb1tssUW2bP8222yz3r5r1641CxYsyGb0L168OFvuX+cfNmxY9imBQw45JPu9tjvuuCPbT8vqT5w40UyZMsUMHz48KOlfrwYKzJgxIwvmu5uW7X/ssceM7v+DDz4wuh4NONhhhx3MYYcdZkaNGmUuvfTS7Np0XQcffLA59thjexxj/vz5ZtasWdkAAX0G4cADDzRTp05db1BEmz1yLgcBBBBAAAEEEEAAAQQQQACBthAg+N8Wj4GLQAABBBBAAAEEEEAAAQQQQAABBBBAAAEEEEAAAQQQQAABBBBAoLoAwf/qdvwSAQQQQAABBBBAAAEEEEAAAQQQQAABBBBAAAEEEEAAAQQQQACBthAg+N8Wj4GLQAABBBBAAAEEEEAAAQQQQAABBBBAAAEEEEAAAQQQQAABBBBAoLoAwf/qdvwSAQQQQAABBBBAAAEEEEAAAQQQQAABBBBAAAEEEEAAAQQQQACBthAg+N8Wj4GLQAABBBBAAAEEEEAAAQQQQAABBBBAAAEEEEAAAQQQQAABBBBAoLoAwf/qdvwSAQQQQAABBBBAAAEEEEAAAQQQQAABBBBAAAEEEEAAAQQQQACBthAg+N8Wj4GLQAABBBBAAAEEEEAAAQQQQAABBBBAAAEEEEAAAQQQQAABBBBAoLoAwf/qdvwSAQQQQAABBBBAAAEEEEAAAQQQQAABBBBAAAEEEEAAAQQQQACBthAg+N8Wj4GLQAABBBBAAAEEEEAAAQQQQAABBBBAAAEEEEAAAQQQQAABBBBAoLoAwf/qdvwSAQQQQAABBBBAAAEEEEAAAQQQQAABBBBAAAEEEEAAAQQQQACBthAg+N8Wj4GLQAABBBBAAAEEEEAAAQQQQAABBBBAAAEEEEAAAQQQQAABBBBAoLoAwf/qdvwSAQQQQAABBBBAAAEEEEAAAQQQQAABBBBAAAEEEEAAAQQQQACBthAg+N8Wj4GLQAABBBBAAAEEEEAAAQQQQAABBBBAAAEEEEAAAQQQQAABBBBAoLoAwf/qdvwSAQQQQAABBBBAAAEEEEAAAQQQQAABBBBAAAEEEEAAAQQQQACBthAg+N8Wj4GLQAABBBBAAAEEEEAAAQQQQAABBBBAAAEEEEAAAQQQQAABBBBAoLoAwf/qdvwSAQQQQAABBBBAAAEEEEAAAQQQQAABBBBAAAEEEEAAAQQQQACBthAg+N8Wj4GLQAABBBBAAAEEEEAAAQQQQAABBBBAAAEEEEAAAQQQQAABBBBAoLoAwf/qdvwSAQQQQAABBBBAAAEEEEAAAQQQQAABBBBAAAEEEEAAAQQQQACBthAg+N8Wj4GLQAABBBBAAAEEEEAAAQQQQAABBBBAAAEEEEAAAQQQQAABBBBAoLoAwf/qdvwSAQQQQAABBBBAAAEEEEAAAQQQQAABBBBAAAEEEEAAAQQQQACBthAg+N8Wj4GLQAABBBBAAAEEEEAAAQQQQAABBBBAAAEEEEAAAQQQQAABBBBAoLoAwf/qdvwSAQQQQAABBBBAAAEEEEAAAQQQQAABBBBAAAEEEEAAAQQQQACBthAg+N8Wj4GLQAABBBBAAAEEEEAAAQQQQAABBBBAAAEEEEAAAQQQQAABBBBAoLoAwf/qdvwSAQQQQAABBBBAAAEEEEAAAQQQQAABBBBAAAEEEEAAAQQQQACBthAg+N8Wj4GLQAABBBBAAAEEEEAAAQQQQAABBBBAAAEEFl38PwAAIABJREFUEEAAAQQQQAABBBBAoLoAwf/qdvwSAQQQQAABBBBAAAEEEEAAAQQQQAABBBBAAAEEEEAAAQQQQACBthAg+N8Wj4GLQAABBBBAAAEEEEAAAQQQQAABBBBAAAEEEEAAAQQQQAABBBBAoLoAwf/qdvwSAQQQQAABBBBAAAEEEEAAAQQQQAABBBBAAAEEEEAAAQQQQACBthAg+N8Wj4GLQAABBBBAAAEEEEAAAQQQQAABBBBAAAEEEEAAAQQQQAABBBBAoLoAwf/qdvwSAQQQQAABBBBAAAEEEEAAAQQQQAABBBBAAAEEEEAAAQQQQACBthAg+N8Wj4GLQAABBBBAAAEEEEAAAQQQQAABBBBAAAEEEEAAAQQQQAABBBBAoLpAxwX/f/GLX5if/OQnPe549uzZ5uCDD+7xb1dffbU55ZRTgjKh/asT8ksEEEAAAQQQQAABBBBAAAEEEEAAAQQQQAABBBBAAAEEEEAAAQR6V6Cjgv8K6D/88MPmN7/5jRk8eLDp6uoy559/vrn44ouNH9C3wX8C/b2bwDg7AggggAACCCCAAAIIIIAAAggggAACCCCAAAIIIIAAAggggEDzBToq+B/ieOmll8yJJ55oDjjggO5BAdqP4H/zEw9nQAABBBBAAAEEEEAAAQQQQAABBBBAAAEEEEAAAQQQQAABBBBoD4GOD/4vXbrUTJ8+3YwdO5bgf3ukKa4CAQQQQAABBBBAAAEEEEAAAQQQQAABBBBAAAEEEEAAAQQQQKDFAgT/WwzO6RBAAAEEEEAAAQQQQAABBBBAAAEEEEAAAQQQQAABBBBAAAEEEKhboOOD/3PmzDGTJk0yM2fOzFYAsJtd9t8Hmz17tjn44INLO65du9asWbOm9O/4AQIIIIAAAggggAACCCCAAAIIIIAAAggggAACCCCAAAIIIIBA/xEYNGiQ2WCDDVp+wx0d/LdL/ktNwf4RI0YUAv7iF78wP/nJT9YbKJCi/tFHH5kFCxak7Mo+CCCAAAIIIIAAAggggAACCCCAAAIIIIAAAggggAACCCCAAAL9VGD8+PFm6NChLb/7jg7+22B+6mz+rq4uc/7555tFixYlDRZwn4Z+u2TJkpY/IE6IAAIIIIAAAggggAACCCCAAAIIIIAAAggggAACCCCAAAIIINA5AiNHjjQbb7xxyy+4Y4P/VWfx63ezZs0y119/vdGICzYEEEAAAQQQQAABBBBAAAEEEEAAAQQQQAABBBBAAAEEEEAAAQQ6XaAjg/9a4v+UU04xP//5z82//uu/lnoGBP9LcbEzAggggAACCCCAAAIIIIAAAggggAACCCCAAAIIIIAAAggggEAHCHRc8H/OnDlm0qRJlQL/S5cuNdOnTzdjx441v/nNb8zgwYM74BFxiQgggAACCCCAAAIIIIAAAggggAACCCCAAAIIIIAAAggggAACCBQLdFTw3wb+zznnnMLg/UsvvWR++tOfmv/8z/80I0aMyAS6urrM+eefbx577DGW/OetQAABBBBAAAEEEEAAAQQQQAABBBBAAAEEEEAAAQQQQAABBBDoUwIdE/y3wfuLL7449wHMnDkzm9mvTcv7/+QnP+mxb2zQQJ96stwMAggggAACCCCAAAIIIIAAAggggAACCCCAAAIIIIAAAggggEC/EeiY4H+/eSLcKAIIIIAAAggggAACCCCAAAIIIIAAAggggAACCCCAAAIIIIAAAiUFCP6XBGN3BBBAAAEEEEAAAQQQQAABBBBAAAEEEEAAAQQQQAABBBBAAAEE2k2A4H+7PRGuBwEEEEAAAQQQQAABBBBAAAEEEEAAAQQQQAABBBBAAAEEEEAAgZICBP9LgrE7AggggAACCCCAAAIIIIAAAggggAACCCCAAAIIIIAAAggggAAC7SZA8L/dngjXgwACCCCAAAIIIIAAAggggAACCCCAAAIIIIAAAggggAACCCCAQEkBgv8lwdgdAQQQQAABBBBAAAEEEEAAAQQQQAABBBBAAAEEEEAAAQQQQACBdhMg+N9uT4TrQQABBBBAAAEEEEAAAQQQQAABBBBAAAEEEEAAAQQQQAABBBBAoKQAwf+SYOyOAAIIIIAAAggggAACCCCAAAIIIIAAAggggAACCCCAAAIIIIBAuwkQ/G+3J8L1IIAAAggggAACCCCAAAIIIIAAAggggAACCCCAAAIIIIAAAgggUFKA4H9JMHZHAAEEEEAAAQQQQAABBBBAAAEEEEAAAQQQQAABBBBAAAEEEECg3QQI/rfbE+F6EEAAAQQQQAABBBBAAAEEEEAAAQQQQAABBBBAAAEEEEAAAQQQKClA8L8kGLsjgAACCCCAAAIIIIAAAggggAACCCCAAAIIIIAAAggggAACCCDQbgIE/9vtiXA9CCCAAAIIIIAAAggggAACCCCAAAIIIIAAAggg0K8FVqz+zFx29yvmyVeWmpVdn5kBAwaYL22xsZl24Bhz9P6jzYAcnY9WrTH3zH3H3PHEW+bkw3Y0k/cZleT41gerzZX3LjDzFi4zaz5fawZuMMDsvO1m5oxvjjMTtt8i6RjshAACCCDQ+wIE/3v/GXAFCCCAAAIIIIAAAggggAACCCCAAAIIIIAAAggggEAmsHjpavPv1z1r3l662my52cZmp5FDTdeaL8wri1eYz75YZ7791dHmjCnjugcAKFj/yAtLzJ8ef8sseOdjs27duuw45x0zISn4/+xry82vb5pvNOBgh62HmK2HbZL9b51P2zlTx5tv7ps2iIBHiAACCCDQuwIE/3vXn7MjgAACCCCAAAIIIIAAAggggAACCCCAAAIIIIAAApmAwva/njXfzPnbEjN1/+2ymfeaha/t6QVLzX/Mmm8GDDDmJz/Yy4wf/fcZ+Zf++RXzx8ffzPb78phhZunHn2YDB1KC/5+s+cL87Jp55uW3PjIzjtzZHHvAmO5BBU+9stT8Pzc+b0ZuOdj8csY+ZujgjXhKCCCAAAJtLkDwv80fEJeHAAIIIIAAAggggAACCCCAAAIIIIAAAggggAAC/UPggxWfmH+6/Gnz+Rdrzb+ftq8ZNWLT7hvXwICfzXzGPLNwWY/A/l1PLc4C9ofuMdJsMmig+dnVz5i5r/bcJ0/v3eVd5h8ve8psusmG2fmGDx3UvevHXZ+Zf77yabNi1WfmV2d8xYwcPrh/PATuEgEEEOhgAYL/HfzwuHQEEEAAAQQQQAABBBBAAAEEEEAAAQQQQAABBBDoOwIfrlpjrrxngdls043MDw7bKQvmu5tm4j/ywvvm/zh2gjl8r22DN14m+P/F2nVm6YpPs1UDttx84+5Z/zrwex92mX+5cm52jv/1w33NVptv0neguRMEEECgjwoQ/O+jD5bbQgABBBBAAAEEEEAAAQQQQAABBBBAAAEEEEAAgb4j8NGqNeafr5xrVqxeY35+6j5m7DZDgzdXJvgfOoBWGFj4zsfmkrteNq8sXmHOnDLOTN1/dN+B5E4QQACBPixA8L8PP1xuDQEEEEAAAQQQQAABBBBAAAEEEEAAAQQQQAABBPqGwM2PvGGuuu9Vc8ReI815x07sMUvfvcOqwf9nXl1mfnXDc+aTz77IDjdkkw3NWUftag7bc2TuufqGLHeBAAII9B0Bgv9951lyJwgggAACCCCAAAIIIIAAAggggAACCCCAAAIIINAHBZ5esNT8x6z5ZvjQQebnM/YxIzbbOPcuqwb/X1+y0tzw0CLz2RdrzZIPPzGvL1llttp8Y/M/jt/NjB+9RR9U5ZYQQACBvidA8L/vPVPuCAEEEEAAAQQQQAABBBBAAAEEEEAAAQQQQAABBPqIwLOvLTe/vmm++ezztVkgft9dRhTeWdXgv3/QO554y1z651fM9l8aYn45Yx8zdPBGfUSU20AAAQT6rgDB/777bLkzBBBAAAEEEEAAAQQQQAABBBBAAAEEEEAAAQQQ6GCBN5asMj+75hnT9ekX5vzvftnsv+tW0bupK/ivFQB+OvMZs/Cdj83/fdKeZo+xw6PnZgcEEEAAgd4VIPjfu/6cHQEEEEAAAQQQQAABBBBAAAEEEEAAAQQQQAABBBBYT+C95V3mf17/nHln2Wrzw2+OM0fvt12SUpng/5rP15rlKz81G2800AwbMmi94+tYWnng/zxuN3Pwl7dOOj87IYAAAgj0ngDB/96z58wIIIAAAggggAACCCCAAAIIIIAAAggggAACCCCAwHoCH61aY3529Tzz+pKV5swp48zU/UcnK5UJ/j+3aLn5n9c9my3t//NT9zGbDBrYfR5m/ieTsyMCCCDQNgIE/9vmUXAhCCCAAAIIIIAAAggggAACCCCAAAIIIIAAAggg0N8FutZ8YX5903wzd8FS892DdjDTD9/JDCiBUhT892f6a5DBP1851yz5sMucPXW8OXLvbbvP9PiL75vf3Pw3M3LLweaXM/YxQwdvVOIq2BUBBBBAoDcECP73hjrnRAABBBBAAAEEEEAAAQQQQAABBBBAAAEEEEAAAQQ8Ac22/49Z840C71sMGWR23W5zMyAQ+R+y8YbmtMm75C7VP/fVZea8YyaYyfuM6nGGZ15dZn51w3Nm4pgtzL9N3zv721+efddc9KeXzKefrzU7bD3EbD1sE7Ni9WfmlcUrss8B/I/jdzP77jKCZ4UAAggg0AECBP874CFxiQgggAACCCCAAAIIIIAAAggggAACCCCAAAIIIND3BVZ2fWb+5aq5ZtF7KwtvdtiQQeZXZ3zFjBw+eL39imb+h4L/OsDCdz82M+9faJ5ftNxodYBBG25g9tppS3PakbuY0Vtt2vfhuUMEEECgjwgQ/O8jD5LbQAABBBBAAAEEEEAAAQQQQAABBBBAAAEEEEAAAQSKBO58crG5+I6XzEmH7pj9hw0BBBBAoG8JEPzvW8+Tu0EAAQQQQAABBBBAAAEEEEAAAQQQQAABBBBAAAEE1hPQjP6fXzPPvLFkZbbk/87bboYSAggggEAfEyD438ceKLeDAAIIIIAAAggggAACCCCAAAIIIIAAAggggAACCPgC73/0ifn/bnvBHDDhS2bq/qMBQgABBBDogwIE//vgQ+WWEEAAAQQQQAABBBBAAAEEEEAAAQQQQAABBBBAAAEEEEAAAQT6lwDB//71vLlbBBBAAAEEEEAAAQQQQAABBBBAAAEEEEAAAQQQQAABBBBAAIE+KEDwvw8+VG4JAQQQQAABBBBAAAEEEEAAAQQQQAABBBBAAAEEEEAAAQQQQKB/CRD871/Pm7tFAAEEEEAAAQQQQAABBBBAAAEEEEAAAQQQQAABBBBAAAEEEOiDAgT/++BD5ZYQQAABBBBAAAEEEEAAAQQQQAABBBBAAAEEEEAAAQQQQAABBPqXAMH//vW8uVsEEEAAAQQQQAABBBBAAAEEEEAAAQQQQAABBBBAAAEEEEAAgT4oQPC/Dz5UbgkBBBBAAAEEEEAAAQQQQAABBBBAAAEEEEAAAQQQQAABBBBAoH8JEPzvX8+bu0UAAQQQQAABBBBAAAEEEEAAAQQQQAABBBBAAAEEEEAAAQQQ6IMCBP/74EPllhBAAAEEEEAAAQQQQAABBBBAAAEEEEAAAQQQQAABBBBAAAEE+pcAwf/+9by5WwQQQAABBBBAoBaBdcaYN5asNLNmv25eWrzC/OyUvc3I4YPXO7b2u++Zd8ys2YvMu8s/yf6+3YhNzamH72S+NuFL0WtZ2fWZ+Zer5ppF760M7jt2m6HmlzP2MUMHbxQ9FjsggAACCCCAAAIIIIAAAggggAACCCCAAAJ9WYDgf19+utwbAggggAACCCBQs8DSjz819zz9trn76bfNso8/zY4+bMgg86szvrJe8F+B/8v+/Iq5/a9vmUEbbmB23W5zs3bdOvPK4hXmi7XrzJlTxpmp+48uvML3Puwy/3T50+ajVWvMkE02NAMGDOix/w5bDzH/eMIeZtONN6z5TjkcAggggAACCCCAAAIIIIAAAggggAACCCDQWQIE/zvreXG1CCCAAAIIIIBArwm4s/CHbrKhmThmmJn/+odZYD8U/H/hzY/Mv187z2w8aKD5tx/sbcZsPSS79qcXLDX/MWu+GTxooPnZqXub0Vv9/d9D2+Klq80/Xf6U2f5LQ8xPT9nbbDRwg167f06MAAIIIIAAAggggAACCCCAAAIIIIAAAgi0swDB/3Z+OlwbAggggAACCCDQRgKrP/3c3DTndbPPziPMhO23MO9/9In5x8ueyq4wFPy/7sHXjP7zvUljzSmH79TjTi68/cVs9YDTJ+9iph04Jvcun3l1mfnVDc+Z3Xccbv7lpD3bSINLQQABBBBAAAEEEEAAAQQQQAABBBBAAAEE2kuA4H97PQ+uBgEEEEAAAQQQ6BiBd5d3FQb/f3nds2beq8vM/3X8buaACV/qcV8PPf+e+X9v+ZvZZ5cRhUF9u58+D6DPBLAhgAACCCCAAAIIIIAAAggggAACCCCAAAIIhAUI/pMyEEAAAQQQQAABBCoJxIL/P7v6GfP8og+DwX87o18rCPzbKXubATlXcM/ct80Ff3zR7D52uHl3WZdZ+vGnZoMBJvsMwLlTx2crELAhgAACCCCAAAIIIIAAAggggAACCCCAAAIIGEPwn1SAAAIIIIAAAgggUEkgFvy/4p4F5pZH3wgu+//Yi++bX///7J0JeJXVtff/Scg8D0AgEMYQwpSEQXGoYxG1SrWoZRIr7e3trba9flo/rRBkql6r9bu32l7bOoCAiqAWUUTqjAoICQFiIAQMGSCEzPOc71nbvjHDyZnfw3vO+e/n4fEx2cPav7XPm/Pu/95rbctBQlwI1i5NR1iwv0kbnt91Am/vK4KPjw9CA/3g5+eLlrYONLd2ICRwEB6YPxnTx8faZT8bkQAJkAAJkAAJkAAJkAAJkAAJkAAJkAAJkAAJkIAnEaD470ne5FxIgARIgARIgARIwIUELIn/uYXVWPPKYQQH+mHlojQkDglV1p2rasLvXzuC02X1SBsbY/bm//HiGnyUXYpLJw3BtDHRqn1HZxdeeP8E3v2qBOOHhWP10nQEB/i5cOYcigRIgARIgARIgARIgARIgARIgARIgARIgARIgASMR4Div/F8QotIgARIgARIgARIwC0IWBL/uwC8sOsEduwvRpC/rwrR397RhbySWvj4AG3tnUrQX7k4zeb51jS04pH1WaiobcbvFkzD1NHfHgxgIQESIAESIAESIAESIAESIAESIAESIAESIAESIAFvJUDx31s9z3mTAAmQAAmQAAmQgIMELIn/0r3c0t+6pwDv7C9GbWObCtX//fRhSBwcir+8cxxzZyTg5zdMsMuSVZsOIetkJe65eSLmpA+3qw82IgESIAESIAESIAESIAESIAESIAESIAESIAESIAFPIUDx31M8yXmQAAmQAAmQAAmQgIsJWCP+D2TS87skbH8xfnPLJFwxZajJaq3tnaiqb0Ggvx+iQgP61aH472KHczgSIAESIAESIAESIAESIAESIAESIAESIAESIAFDE6D4b2j30DgSIAESIAESIAESMC4Be8X/wrIGrNp8CH6+Pli7dDqGRAWZnOS56iY8/GImIkL8sXZpOsKC/bvrNbV2IGNDForLGxj237hLhJaRAAmQAAmQAAmQAAmQAAmQAAmQAAmQAAmQAAm4kADFfxfC5lAkQAIkQAIkQAIk4EkE7BH/T56tw1Nv5OBcVRN+Mmc8br54ZDeS5tYOVDe0IixokBL62zo6sWZzNnJOV+Onc5Nw46wR3XUlaoBEDxgbH47VS9MRHODnSWg5FxIgARIgARIgARIgARIgARIgARLwWgJdAArL6rFtz2kcL6nFqiVpiI8O7sdD6u3NPY9NH51CSUUjurq61H7CzKRYLLsuSV0mMFccbe+1DuLESYAEDE2A4r+h3UPjSIAESIAESIAESMC4BKwV/z/MPovPjp5Dwbl6VDe0qQnNmz1Sif8+Paa3O+sMnn37mDoQIGK/FC1KQGVdK0YNCVVRAsqqm3G6rEEJ/g/Mn4zp42ONC4mWkQAJkAAJkAAJkAAJkAAJkAAJkIAdBGob23D0dBWaWjrsaO3cJr6+PhgXH47EIaHO7bhPbxV1LdideQbvZ55BZV2L+q2kAXx82QyT4v/6f57EW18WwtcHSEqIUJcJTpXWq7ZyWWDl4lREmkgjqA3raHtdYbBzEiABErCTAMV/O8GxGQmQAAmQAAmQAAl4OwFrxX+5ob9jfzHCgwchZWQk5l8+GhMSIvrhMyX+S6Xi8kas/2c+jhRUQaIDBAzyxZj4MPzs+glIGt6/H2/3C+dPAiRAAiRAAiRAAiRAAiRAAiTg3gQk2t3f3stDl1xNN1D5fvpw3HvzRF0sqm9qw/INWerigIj4KYlRKhKg7AGYEv8lVeDy9VloaG7vdTFA0gT+YetRZOZXYMGVY9Q/U8XR9rpAYKckQAIk4AQCFP+dAJFdkAAJkAAJkAAJkAAJOE7grzvzsOtgCX5zyyRcMWWo4x2yBxIgARIgARIgARIgARIgARIgARJwMwKny+rxm//db1irJZy+RPNzdmlsaccbn59G+rhYTBwZifM1zXjohYNqGFPi/6GTlXh8yxGMGx6OR5ekwd/Pt9sk7XJB+rgYrFycZtJUR9s7e/7sjwRIgAScRYDiv7NIsh8SIAESIAESIAESIAG7CUhov4wNWar96qXpiA0PtLsvNiQBEiABEiABEiABEiABEiABEiABdyUgee5f/vCkYc2XiH6P3T1Dd/ssRRuUCAErNmQhNiIQa5emIyzYv9smSQXw0u78XmkF+xrsaHvdAXAAEiABErCTAMV/O8GxGQmQAAmQAAmQAAmQgPMIyEv3n7bnYvHVYzF9fKzzOmZPTiPQ0dmFY0U12LqnAHVNbXh0cVqvzRVtIAmxuG1PgcrRKDkqfXx8MDgyEPNmJ+KGmQnwk2SMNpTcohqseyUb9c3tuOfmiZiTPtyG1qxKAiRAAiRAAiRAAiRAAiRAAu5F4M87jqn3KaOWmPBAvHDfZbqbZ0n8l4wIT23Lwedfl+Ha1Hj85LokBAf44cCJCgjDQX4+WLkoDYlDQk3a6mh73QFwABIgARKwkwDFfzvBsRkJkAAJkAAJkAAJkAAJeAOB4vIG7PyqBJ8cKVUCvJTRQ8P63ayQn0uOxlWbs3GipFblaExKiEB7RxfySmrR2t6Jmy4agWVzk2Ct/C9tVm/OxtGCKjUuxX9vWHGcIwmQAAmQAAmQAAmQAAl4N4G/7zqBHfuKDAvB18cHb6y4Wnf7LIn/YoC8M77w/gm8f/AMOrtEzv+2DI4MwoO3T0HS8AizdjraXncIHIAESIAE7CBA8d8OaGxCAiRAAiRAAiRAAiRAAt5AQNtsqW5ohdzuGBMfhsOnqpAQF2JS/P/ocCme2Z6LUUPCsHJxKiJDAxSmk2frsO7Vw2hp60DGolQkj4i0Ct/b+4pUqEbZw5GNHIr/VmFjJRIgARIgARIgARIgARIgATcmYHTxX9C+lXGN7oStEf+zTlbiqW1H1SEAOXwuN/9Pldajqr4Vc2cMx7LrkhAwyHdAWx1trzsEDkACJEACdhCg+G8HNDYhARIgARIgARIgARIgAW8gUFHXgu17i3BNajwSh4Qh+2QlHt9yBPExwSbF/+d3nYAI9j+ZMx63XJLYC9GqTYcgGyvWCviny+qxalM2osMC1GaNhP+3tq03+IZzJAESIAESIAESIAESIAES8EwCRhf/46OD8b+/ukR3+JbE/7LqZizfkKmizT2yYBrGDQtXNslBgCe3HcVXeRVYeu043Hpp73dTzXBH2+sOgAOQAAmQgJ0EKP7bCY7NSIAESIAESIAESIAESMDbCByyIP6/9WWhuql/88Uj8dO5Sd142jo68ejGQzh5pg4P3TEVaeNizKKT+k9uy1GHDX572xTs2F9k08EBb/ML50sCJEACJEACJEACJEACJOA5BCj+f+tLS+K/9v55Teow/PqHKb0WQMG5eqzYkIXYiECTB9elsqPtPWfFcSYkQAKeRoDiv6d5lPMhARIgARIgARIgARIgAZ0IWBL/tZsT9U3t+Nn1Sbhyajza2jvx6iffqIgAM5Ji8cD8KWbDLorp72eewXPvHsf1MxPws+snYLWNUQN0mj67JQESIAESIAESIAESIAESIAHdCVD8/xaxJfFfizxnKkKcpbbSv6PtdV8IHIAESIAE7CRA8d9OcGxGAiRAAiRAAiRAAiRAAt5GwJL4LzzOVTXhia1HcfJsXS88FyfH4Vc/nISwoEFmsWkHCPz9fLF6aTpiwwNha8oAb/ML50sCJEACJEACJEACJEACJOA5BCj+f+tLSwK+HDKXf30jz0lb7eZ/eIg/1t01XaWT61scbe85K44zIQES8DQCFP89zaOcDwmQAAmQAAmQAAmQAAnoRMCS+N8FqLD/2/cWITLEH+OHh6OlrRN5JbXw9/PBL36QjMsnDx3QOmn/7PZcfHS4VIVtlMgBUij+6+RQdksCJEACJEACJEACJEACJGA4AhT/v3WJJfE/t7Aaa145jOBAP6xclIbEIaGqXUdnF/72Xh7eO1Ci3j/vnz8ZPgCaWztQ3dCqDqSHBfvD1vaGWyg0iARIgAQGIEDxn0uDBEiABEiABEiABEiABEjAKgKWxP9PjpTif/6Ri9SxMfjtbVMQHOCn+i0sa8CqzYdUCoCVi9Mwbli4yfG+zD2Pp9/MQfp4SQ8wGXL7XwrFf6vcw0okQAIkQAIkQAIkQAIkQAIeQIDi/7dOtCT+y+HxF3adwI79xSq13ISECHUQoOh8A0qrmjE4MhDLF6R2HwrYnXUGz759rDtSgK3tPWBpcQokYAgCckDnWFENtu4pQF1TGx5dnKYO5GilvqkNyzdkqQge5kqQvx8eumMq0sbFmKwmn/EPDp3Ftj0F6pkgJSE2BHdeMxYXTxycOhO6AAAgAElEQVRsCBZ6GeF24v+aNWuQkZHRi8eePXtw2WWX9WNUUVGBxYsXY9euXd2/27hxo/oZCwmQAAmQAAmQAAmQAAmQgG0EzIn/bR2deHTjIeQV16qbFbP7vEi99WWhigpgKiSjWFHT0IqMlw+pF7+Vi1MxakhYt3EU/23zE2uTAAmQAAmQAAmQAAmQAAm4LwGK/9/6zpL4L3VE3Nubex6bPjqFkopGdHV1KRFxZlIsll2XhIiQ7wTFvuK/re3dd0XRchIwBoHi8gbs/KoEcnGkvrldGTV6aBjWLk3vJf5LlI7NH59SzwBTpb3j28MDg/x8sPrOdNVH32LqcE9nVxdOlNSq6CA/nZuEG2eNMAYYHaxwK/F/06ZN+Oyzz/D0008jODgYTU1NuO+++/Dcc8+h7wGA48eP48c//jHmz5+PFStWKHSff/45Lr/8cqxevbr7ZzowZZckQAIkQAIkQAIkQAIk4JEEzIn/2sns6vpWPL5sBuKjg3sx0DZa0sfFqNv/fcuWzwrwysffqM0aS+WemydiTvpwS9X4exIgARIgARIgARIgARIgARJwOwIU//Vx2V935mHXwRL85pZJuGLKwOno9BmdvZKAdxPQDvNI6o2Y8ECMiQ/D4VNVSIgL6Sf+WyJ1IK8cT2w9iqumxeOXN000WT23qAbrXslGYEDvtCCZ+RV4cluOilS56s40jIj7Nl2IpxW3Ev9NwddE/tmzZ3cfCpB6EiFAxH45MBAbG9vdVH6+bds2vPbaa0hOTvY0f3I+JEACJEACJEACJEACJKAbAXPiv5zMzng5S4X4NxV2Tbv5f03qMPz6hyn9bPww+yz2Hjtv0nY5mV1V36rSBcRGBOKmi0Zi2pho3ebJjkmABEiABEiABEiABEiABEjgQhGg+O988hV1LcjYkKU6Xr00HbHhgc4fhD2SAAkMSEA+g9v3FuGa1HgkDglD9slKPL7lCOJjgm0S/yXq5JrN2cg/U4cVC6chJTHK5JivfvIN5N9tl4/GkmvG9qrz5x3H8H7mGfxkznjcckmiR3rN7cV/LbT/6NGju8V/U7f+Ne9pt/8Z/t8j1zMnRQIkQAIkQAIkQAIkoCMBc+K/DLvxw1MqZ9tFyXF4YP4UlXdRSmVdCx7ddAgl5Y1K+L9yarz6uZz4bmnrQHRYYHddU+Yz7L+OTmXXJEACJEACJEACJEACJEAChiJA8d/57pDc4X/anovFV4/F9PHfXRZ1/kjskQRIwBoClvaXBuojt7Aaa145jPHDw7FiUSr8/b7dd+pb1r56WB0wMJWW8tOj5/Dfb32N9PGxWL5gmjXmul0djxT/zQn85g4GuJ33aDAJkAAJkAAJkAAJkAAJuJCApZezmoZWrNqUjVOldSqM29j4MJVLTW7uN7R0qEMB9/9ocrfQL6J+bmGNyUgBPadF8d+FTuZQJEACJEACJEACJEACJEACF5QAxf8Lip+DkwAJuICApf0lUyZIksintuVg//HzuO/WybgkZfCAlso+0tGCapPivzb2xJGRWLkkDT4umK+rh3B78d+U0K/9bM+ePbjssst6MaX47+olxvFIgARIgARIgARIgAQ8hYA1L2dNrR3YtqdAhVCrbWyDj48PBkcGYt7sRNwwMwF+vt+9VlH895SVwXmQAAmQAAmQAAmQAAmQAAk4iwDFf2eRZD8kQAJGJWDN/lJf2yWCh6SbHBoVrNJ3BAf4DTi9l3bnQ9JPmgr7Lykn5RBBQlyITSkHjMrSlF1uLf5rIf9lYps2bUJs7LfhWvQQ/7u6uiD/WEiABEiABEiABEiABEjAmwiIeC//Birad2RzdUy1rWtqwyPrM9HU0oHH7p6OuIggVU373m3NuPx+7k0rkXMlARIgARIgARIgARIgAe8g8Pz7+Xhnf7FhJxsfHYw/33OxYe3ra5j2rir/1d4h+S7pNu6joR5EoOc+jynx35QO27PNn3ccw+6ss7h7znjMmz2y1x6S/E/Pulp6gOBAP6xclIbEIaGq/rmqJvz+tSM4XVaPtLEx3Tf/9dKALe1t6eVetxb/16xZg4yMDPS94a9H2P+amhrk5+fr5Qf2SwIkQAIkQAIkQAIkQAKGJODn54eEhAR10NbXt3cutZaWFpw9exZyKDcqKgpDhw5FaGjogIcF5GVK23j5Mvc8nn4zB1dMGYp75qWoMGvynbuoqAjSb2RkpBo3ODi4Fxfpo7q6GiUlJaoeCwmQgOME5HMun3H53AUGBqK9vR2VlZXqsyaf64iICEgda0pbW5tqe+7cuX7VZQzpS8YYNGiQ2nxtbW1FU1OTGqu+vt6aIViHBEiABEiABEiABDyawK6vm7H/G+O+60SH+OLeq8M92gecHAmQgPMJyL7RyJEjERAQAFPiv+wJFRYWqndEKXFxcWpfSN4dz1U3Yfn6LJVGUm79x4YHqj2h4uJi9S4pJTw8HImJiQgKCoJc5X5h1wns2F+MIH9fSIj/9o4u5JXUQu63tLV3YtqYaKxcnKbeS8vLy9XYzi7JyckICwtzdrcW+3Nb8V8T/jdu3IjFixf3mqg14v9vf/vbfu3M0WpsbMSZM2csAmUFEiABEiABEiABEiABEvBEAiIKyouUvHRJaW5uVmK9iHY9i7zUSD15mZPDAtrpaXkpk/8XMV8OAMhNlj1fl+Gh26cgMjQAnZ2dqKqqUv+0In3Iy6HWpqOjQ4mDMq7UZyEBEnCMgHxe5Z98xvqK+/IZEyFfPoe2RvaQz6pswGifZ+k/Ojq6+7NsymoZr6GhQR0ckHFZSIAESIAESIAESMBbCfzjYBU+O15n2OnHhg3Cw/OGG9Y+GkYCJGBMAnJZZPDgwWpfyZT4L++D58+fV4fRpY6I/5pwvvHDU9i6p6A7jL/sNcn+kIj28v4pRfacYmJi1KF2eYft6OxSbWT/SdJShgQOwvfThyFxcCj+8s5xzJ2RgJ/fMEHtW8n7q1xscXYxdanF2WOY6s8txX8J8b9kyRKsXr0aK1as6Dev48eP48c//jHmz5/f7/fmUgK4AjjHIAESIAESIAESIAESIAESIAESIAESIAESIAESIAESIAESIAFTBP4ut1X3FRkWjoT9/99fXWJY+2gYCZCA8QmYEv8HsrqmoRWPrM9CbWMrVt+ZjtFDHbtJ//yuE3j3q2L85pZJKhqlJxa3E/818X4g4V+cJLeP7rvvPhQUFEAOCkhoQa1IxADpo+/PPdG5nBMJkAAJkAAJkAAJkAAJkAAJkAAJWCIgNyKOFdWoWxF1TW14dHEawoL9u5tpGzPNbd/eqBioyCbM2qXpvdr2rCu3LV54/wQOnKhAfVObuo0xODIQt1ySiBtmjVDpP1hIgARIgARIgARIwNsJUPz39hXA+ZOA5xOwRfzfvrcIL+7Ox2WThuD++ZMdem8sLGvAqs2H4Ofrg7VLp2NIVJBHwnYr8V8T/v/93/8dTz/9dL/8nz09ZOqQgLl0AB7pXU6KBEiABEiABEiABEiABEiABEiABAYgUFzegJ1fleCTI6Wob25XtUwJ+KfL6rHl0wK0dZhOt1HT0IYTJbWYMjoKKxalwt/Pt9+IJRWNWPfqYZypaERMeCDGxoehqbVDtWvr6MJNF43AsrlJDm3k0NEkQAIkQAIkQAIk4AkEKP57ghc5BxIgAXMErBX/5Z0xY0MW5H1yxcJpSEmMMtltdUMrWto6EB0WiIBB/d9HpdHJs3V46o0cnKtqwk/mjMfNF4/0WCe5jfiv3eZ/7rnnBnTGxo0bsXjx4u7fa+H/s7Oz1c9SU1Px2muvITk52WMdyomRAAmQAAmQAAmQAAnoR6C5tUOJZHLqeEZSLJZdl9RrsN1ZZ/Ds28csGpA+LgYrF6dZrCehzXZnnVXhyBZeNQZz0plX0SI0ViABErCKQGlVEx564SBkk0TE+DHxYTh8qgoJcSFmb++b6vzPO47h48OlePC2KZg5Ia5flS4AT23Lwedfl+HGWQnq2Sk3LaRk5lfgyW058PEBMhalInlEpFX2sxIJkAAJkAAJkAAJeCoBiv+e6lnOiwRIQCNgrfj/0eFSPLM9F5NHDXzQXPpctekQcgtr8NAdU5E2LqYb9IfZZ/HZ0XMoOFeP6oY29fN5s0cq8d+TI8+5jfjPjwQJkAAJkAAJkAAJkIBxCEiIaCMUTTzS0xaZq7yU7NhfhMPfVEGbu5wQ/unc3uK//F7qDVTKqpvVC8d104fjlzdNNFmttb0TX+SW4Z19xcg/W4eurm9Z33PzRIr/ejqafZOAlxGoqGtRB5muSY1H4pAwZJ+sxONbjiA+Jtgm8V+eaRkvZ2FoVDBWL01HcIBfP5Lltc14+MVMtHd0Yt1d0zE8NqS7jjzhVm08hEOnKvmc87I1yOmSAAmQAAmQAAmYJkDxnyuDBEjA0wlYI/7L/tjqzdnILazGr3+Ygiunxg+IZSDx//ldJ7BjfzHCgwchZWQk5l8+GhMSIjwdLyj+e7yLOUESIAESIAESIAEScB6BnV8VY+eBEhSeb3Bepw70FBHij8snD8Xd1403GWbaga67m2q3+SU3tYSp9vX1UWGqTYn/5saTcNlrNmcr8X/1nekqtLapIi8mb+8rUrdiJyVGQQQ6CZNN8d8Z3mQfJEACAxGwZvPFVNuNH57Cts9P4+4549UNClNFogus352P8BB/LLpqLIL6HBD4w9aj+CL3PH41byKuSR1GJ5EACZAACZAACZCAVxOg+O/V7ufkSYAEbCRQ19SGR9ZnoqmlA4/dPR1xEUE29uB51Sn+e55POSMSIAESIAESIAES0IXAO/uL8bf38nTp29FOJQT/ioWpjnZjsv3BExX45lw95qQPQ2RoADRx3lbx/0BeOZ7YelSlC3jw9qkDhhd772CJ+p2caBaBTE4vZ53kjVhdnMtOSYAEugnYI/5LNJPlGzLV4Su59R8bHmgzUUlv8sj6LNQ2tpo9GGVzx2xAAiRAAiRAAiRAAm5KgOK/mzqOZpMACVwQAl/mnsfTb+bgiilDcc+8FI8O528tYIr/1pJiPRIgARIgARIgARLwcgK/fHavuoFu1PLET2e6JHSXPeK/hLV+4vUjkIMEA+XEHogrxX+jrjjaRQKeRcAe8V/SBry4Ox/zLxuFJdeMtQvIm18UYsMHJ3Ftajw3auwiyEYkQAIkQAIkQAKeRoDiv6d5lPMhARLQk4BcVtrzdRkeun2KurTDAob95yIgARIgARIgARIgARKwTKC5tQMLHv/EcsULWOPemyfi++nDdbfAHvE/t6gG617Jxuj4cGQsSkXAIF+r7aT4bzUqViQBEnCAgK3ivzNu7GfmV+DJbTmIDguwO3KAA1NmUxIgARIgARIgARIwJAGK/4Z0C40iARIgAbchwJv/buMqGkoCJEACJEACJEACF44Axf/v2Nsj/v95xzF8cOgs7p2XgqunxdvkSIr/NuFiZRIgATsJ2Cr+f3S4FM9sz1XPNHtCKx7+pgpPvZGDtvZOPDB/MqaPj7XTcjYjARIgARIgARIgAc8iQPHfs/zJ2ZAACZCAqwlQ/Hc1cY5HAiRAAiRAAiRAAm5IgOL/d06zVfwvOFePjJezEBESgHV3pdscgozivxt+YGgyCbghAVvE/6bWDmRsyEJJRSNWLJyGlMQom2ZcWNaAVZsPoamlA/fdOgmzJsTZ1N5ZlSV6we6ss3j3q2IsvGoM5piJHiPpWzJPVOAfewuRV1ILdAEP3TEVaeNiBjRHe35bsveemyeaHdtSe/6eBEiABEiABEjAswhQ/Pcsf3I2JEACJOBqAhT/XU2c45EACZAACZAACZCAGxKg+P+d02wV/zd+eArbPj+NpdeOw62XJtrsfYr/NiNjAxIgATsI2CL+H8grxxNbj2LiyEisWJQKfz/rU5mcq2rC7187grOVjbj7uiTcMDPBDmvtb9La3okvcsvwzr5i5J+tQ1eXyPqAOQG+vrkdf3wjB1knK1XdwZGBGDcsHAuuHINRQ8IGNGbLZwXIP1Nr8vcyrBwiaGppx4O3TcHMC3QAwn6SbEkCJEACJEACJKAXAYr/epFlvyRAAiTgHQQo/nuHnzlLEiABEiABEiABEnCIAMX/7/DZIv6fq27C8vVZqvHau9IxNCrYZj9Q/LcZGRuQAAnYQcBa8b+toxNrNmcj53Q1fv3DFFw51fpUJnLTftWmbJwuq8dP5ybhxlkj7LDUsSbaM9zP1weTEqNQUdeCMxWNA4r/cjTgqW052JNzTh12uPfmFIyIC3HMCABaVJjRQ8NsPkDh8ODsgARIgARIgARIwNAEKP4b2j0uMU7vCFXaJMxFqooKDcDjy2YgPtr2fQyXQOIgJEACAxKg+M/FQQIkQAIkQAIkQAIkYJEAxf/vENki/m/fW4QXd+djTvow/PKmiRY5m6pA8d8ubGxEAiRgIwFrxf/cwmqseeUwEmJDsHppOoID/PqNJIJ5ZW0LOjq7EBsRCBHaJVXAU3J7Pr8Ct146CouvGQsfG210RvX3DpaoceXQQlCAHyw9Y7UoByLSZyxKRViwvzPMwJ93HMMHh87i3nkpuHqa9QconDI4OyEBEiABEiABEjA0AYr/hnaPbsa5MkKVTKKxpV1dVvjmXD3CgwfBx6f3t/PIUH8sX5CKIVFBus2ZHZMACehDgOK/PlzZKwmQAAmQAAmQAAl4FAGK/9+501rxX07qP7I+C9X1LXhkYSpSRkbatSYsCVN2dcpGJEACJNCHgDXiv4j6T7x+BHuPlePuOeMxb/ZIkxzrm9qwfIM8/1rVbSE5APDkthzsO3YekaEBmJAQgT57i6qf0MBBuGvOeMgtI1cVS8/YP2w9iq/yyp0aml+LChPo74d1d6UrJiwkQAIkQAIkQAIkoBGg+O+da8HVEarqmtrwyPpMtHd0Yd1d0xEdxu+k3rnyOGtPJEDx3xO9yjmRAAmQAAmQAAmQgJMJUPz/Dqi14v9Hh0vxzPZcXJQchwdvn2ryhqup27F9XWdJmHKyq9kdCZCAlxKwRvw/ebZO3ZSXG/Nrl04f8BZQX/E/LGiQOgwgoe7NlQsRWtTcM1bbEG1q6cCPLhuFd/YXo6SiUU0hcXAo/uMHySoVgK3llY+/weufFeDOa8fh1ksTbW3O+iRAAiRAAiRAAh5OgOK/hzt4gOm5OkJVaVUTHnrhIGLCA1WawpDAQd4JnrMmAQ8kQPHfA53KKZEACZAACZAACZCAswlQ/P+OqDXiv4S3ztiQpfJaP3jbFMycEGfSJX0FMlO59Cj+O3s1sz8SIAG9CYhA/vCLB1V+0NV3pqvDAkYt5p6x2oZobWMb5LCW3IYaGx+G8toWnC5rUCkPHpg/GdPHx1o9PS0qTEtbh9pkHRrFHKpWw2NFEiABEiABEvASAhT/vcTRFqZpaS/A0QhVx4trsHpztorKtXJxGqGTAAl4EAGK/x7kTE6FBEiABEiABEiABPQiQPH/O7LWiP9f5p7H02/mYEx8OB5dkmYyJ7b0SPFfrxXLfkmABC4kgTe/KMTLH5x0i5vt5jZVtWgILe2duHFWApZdlwQ/Xx91EGD73kJs+OdJjI0Px+ql6QM+5/v6YfveIry4Ox9z0ofhlzdNvJBu4tgkQAIkQAIkQAIGJeDN4r8cIv3g0FmcthAxylWuiwoLwEXJg3FxsukD/XraoXeEKu27bkJcCFraOrsjXMVHB2Hx1WNx2eShJiMY6jln9k0CJOAcAhT/ncORvZAACZAACZAACZCARxOg+K+Pe93pdqw+BNgrCZCApxFo6+jExg9P4XxNM/7zlkkIGORr6ClaI/4PiQ5SeVDDg/2756Id3jpX1YTfLZiGqaOjLc5TiwpzrrpJ3a4aNyzcYhtWIAESIAESIAES8D4C3ir+Hz1djUc3Zqkc9EYrt10+GkuuGetSs/SOULU76wyeffuYmpOE/Pcf5Iu29k40trSrA68/nZuEG2eNcOmcORgJkIBzCFD8dw5H9kICJEACJEACJEACHk2A4r8+7nWn27H6EGCvJEACJHBhCVgj/sfHBGPt0nSE9RD/xWppe+hUFX41byKuSR1mcSIfHS7FM9tzcVFyHB68fSpvUlkkxgokQAIkQAIk4J0EvFX8z3g5C4e/qTKs05/71SUYGu26lE3WfE91JELVmYpG7DxQgnHDw3Hl1Hj13VSOXezYV4SXducjJjyQaaoMuxppGAmYJ0DxnyuEBEiABEiABEiABEjAIgGK/xYR2VzB3W7H2jxBNiABEiABNyBgblNVi84i4V773vyXqUlb2aD+zS2TcMWUoWZnK8/8NZuzcayoBg/eNgUzJ7g+dKwbuIMmkgAJkAAJkAAJAPBG8V9u+9+27iND+/++WycpkdxVxRrx31kRqnrOSfveeqSg2upDrq5iwnFIgASsI0Dx3zpOrEUCJEACJEACJEACXk2A4r9Xu5+TJwESIAGPJWBuU1UL0y+HAFYsnIaUxKhuDtrvzlQ2ImNRKpJHRJpldCCvHE9sPYox8eF4dEkaggP8PJYpJ0YCJEACJEACJOAYAW8U/1vaOvDjxz5xDJzOre+5eSLmpA/XeZTvurdG/HdWhKq+k3p+1wm8va8IN188UoX/ZyEBEnAvAhT/3ctftJYESIAESIAESIAELggBiv8XBLthBt177LzK322EMiQqGBcn88asEXxBG0jAEwiY21SV+Ul6lg0fnMSEhHCsWJSGsKBBatrvflUM2RQdPzyiW8yXv5XVDa2qTs8UARI+9YnXj2D/8XLcOy8FV09z3Y0xT/AR50ACJEACJEAC3kaA4r8xPW4k8d/RCFUdnV2oqG2Bn68PYiIC+6WjovhvzDVIq0jAWgIU/60lxXokQAIkQAIkQAIk4MUEKP57p/OPF9fij2/k4Fx1k6EADI8Nwf0/moxxw8INZReNIQEScD8ClsT/1vZOPLntqBLuo0IDMH54OMprW3C6rAGhgX64f/4UpI+LURPfnXUGz759rN8NqdzCaqx55bDKm7rurnREhga4Hyha7LYE5DvcJ0dKsX1vEWYkxWLZdaZv72nrd6CJWhI8ahvb8ML7J9RnpbGlXYkJCbEhWHjVWMxOGdxPVHBboDScBEiABFxAgOK/CyDbMYSlv4V2dGm2iZ4RquRv9fL1Waiqb1HpreQdWyvawdW9x8oZ9t/ZTmV/JOAiAhT/XQSaw5AACZAACZAACZCAOxOg+O/O3rPf9gf+/hXyz9TZ34GOLVNGRuKxu2foOAK7JgES8AYClsR/YSAHALZ8WoD3M0sgAmfAIF9MHBmJn9+QjBFx322UmhL/ZfP02e25+CC7FHd8bzQWXjXGG7ByjheYgNzmO3SyEjv2F+HwN1WQ/5diLnTvS7vz8daXhQgJHAT/Qb79ZiAhf6+YMtTkzOT24erN2ThX1aQOuYyND0N9cztOlNSq+tL2xlkjLjAVDk8CJEAC7kOA4r8xfWUk8V8I2RKhSr7PitAf6O+nDrRK+fOOY9iddRY3XTQCy+YmdR/Uy8yvwJPbchAaNAhr70rH0KhgYzqEVpEACQxIgOI/FwcJkAAJkAAJkAAJkIBFAhT/LSLyuArF5Q2498/7DD2v5359CTciDO0hGkcC3kXgrzvzsOtgCX5zy6QBRVLvIsLZXigC2kEUHx8fJcT7+vooId6c+C/rd3fmGdw/fzJmTxxsk+kbPzyFrXsKcFFyHB6YP0UdkJGy79h5PP3m1wgP8cdjd09HXESQTf2yMgmQAAl4KwGK/8b0vNHEf1siVMmhwMe3HEFKYiRWLk5TgGsaWrFqUza+OVeP+OggjBwcqg668vCeMdcfrSIBWwhQ/LeFFuuSAAmQAAmQAAmQgJcSoPjvfY7PLazBwy8dNPTEn/q3WQz9b2gP0TgS8B4CFXUtyNiQpSa8emk6YsMDvWfynKnhCBw8UaE28uekD1NpJqzJ2ytRMI4V1eB3C6Zh6uhom+YkbY8WVPc7OFDf1IblG7JQWtmEh+6YirR/pciwqXNWJgESIAEvJEDx35hON5r4L5SsjVBlSvyX9lrangMnKiB/t7W0PYuvHouLbTwMaEyv0SoS8E4CFP+90++cNQmQAAmQAAmQAAnYRIDiv024PKIyxX+PcCMnQQIk4CICBefq8aftuZCN0unjY100KochAesIWBL/5XtexstZKKtuxuPLZiA+2rbwvv/zj1x8dLgU//GDZFw3fXi3UVX1rXhkfSaaWtr75RO2znLWIgESIIHeBCSJSWFZPbbtOY3jJbVYtSTN5DNLO3wkf59NldFDw7B2aTrCgv3NIpa0KfJ823WgBKfL6lVqFHuek7b6keK/rcRcU9/V4r8zZ7XzQAmee/c4Flw5Rv1jIQES8GwCFP8927+cHQmQAAmQAAmQAAk4hQDFf6dgdKtOKP67lbtoLAmQAAmQAAkMSMCS+K+JZNX1rRgxOBR5xTXqJqGIYtekxmPhVWMRHOA3YP+5RTVY90o2Avz98J+3TMLUMdGobWjF3947gS++LsMP+uQSpqtIgARIwFYCEmFHUpO8n3kGlXUtqrnkLR9IiD9X3YSHX8xUYc0lb7mkQelZRg0JVRFJRMwfqJyrasJ/vX4Up0rr1G3oYTHBSBoegbvmjO/OmW7rPKytT/HfWlKureeu4r/8TV+9OVsdnJGQ/+OGhbsWHEcjARJwOQGK/y5HzgFJgARIgARIgARIwP0IUPx3P585ajHFf0cJsj0JkAAJkAAJGIOAJfG/tKoJD71wENUNrQgY5IvgwEHo6upCXVO7+u9FyXF4YP4U9buBSl5JLZ54/SjKa5u7q4hYdv3MBNz1/fFm2xqDEq0gARIwKoGet/jDggYhJTEKOaer1XNlIPG/pKIRD794UOUwf3RJGvz9Bn5+mZp3U2sHHt14CPJsuzg5Dr+8aSIiQsxHCXAmP4r/zqTpvL7cVfw/X9OsIlTNnjgYN84a4Twg7IkE7CBw6FQl5LunEcrgiCDMSPLMqG0U/0Mx8JcAACAASURBVI2wwmgDCZAACZAACZAACRicAMV/gztIB/Mo/usAlV2SAAmQAAmQwAUgYEn8F5FLbtTKDdnbvje6+5b/ybN1+P1rhyERAe6dl4Krp8WbtF5uFD71Rg72Hy/H4MhASDhtySF8oqQWMeGBeGD+ZCSPiLwAM+eQJEACnkCgsaUdb3x+GunjYjFxZCREyJQDS1IGEv+1/OZTxkRj+YJpNmPYvrcIL+7OxyUpg3H/jyarm/+uLBT/XUnb+rHcVfy3foasSQL6EZBDWU9uy8E3pXX6DWJHzxLVRSJXedp3VYr/diwGNiEBEiABEiABEiABbyNA8d/bPA5Q/Pc+n3PGJEACJEACnknAkvhvbtaaACa3ogYS0F75+Bts+awAc2cMx79dP6FbJMvMr1CbvNFhAVi9NB2x4YGeCZizIgEScCkBLVqJDDqQ+P/p0XP477e+Vrecfzo3ySb75N034+UsdTN19Z3p6kCTqwvFf1cTt248iv/WcWItEjBFQKKpyK1/I5ax8eH4489nGdE0u22i+G83OjYkARIgARIgARIgAe8hQPHfe3ytzZTiv/f5nDMmARIgARLwTAKOiP/a7dn4mGCsXZqOsODeYa+r6lvxyPpM1DW2Yc3S/iLZ//wjFx8dLsV//CAZ100f7pmAOSsSIAGXErBG/N+ddQbPvn0MU0ZHo7SyCRV1LZDL+5IG4Bc3JqsIAgMVLWXA0OhgXJoyBO/sL+5uPykxCv9+YzJGxIXoOmeK/7ritbtziv92o2NDLycg3xfv/uMeQ1P4f/9+0QU57KUXFIr/epFlvyRAAiRAAiRAAiTgQQQo/nuQM62cCsV/K0GxGgmQAAmQAAkYnIAl8b+6oRUtbR2IDgtUObR7FkvivybCRYUFmDwcYGlsg6OjeSRgaAKSqmN31lm8+1UxFl41BnPSTR+w0YTwgSZjSdAsLm/E+n/m40hBFeS9UELgJ8SGYPHVY3HxxMEuZ2SN+K89e3x8fBAa6Ac/P1/1nBP7QwIHqXQk08ebzvOsPfckpYmUodFB6tBA0fkGlFY1IyY8ACsXpSFxSKhuc6f4rxtahzq29FlxqHM2JgEPJlBY1oBf/+8+Q89QIr1MGxNtaBttMY7ivy20WJcESIAESIAESIAEvJQAxX/vczzFf+/zOWdMAiRAAiTgmQQsCfAv7c7HP/YWmbydL7f2n9mei/TxpsP+l9c24+EXM9He0Yl1d03H8Njet2Hl5v+H2WfxkznjccsliZ4JmLMiARcSEEH6i9wyvLOvGPln69DV1aVGNydKymf8rS8Llejt3+eAj7SVsPhXTBlqchaHv6nCU2/koLaxDfH/EsHl0EFeSZ26SS9tJbS+K4s14v/x4hp8lF2KSycN6RZzOjq78ML7J/DuVyUYPyxcpSMJDvDrZ7p2WEIOOciz66aLR8IHgLT/23t5eO9ACS5JGYwHb5+qfq5HofivB1XH+6T47zhD9uCdBCj+u97vFP9dz5wjkgAJkAAJkAAJkIDbEaD473Yuc9hgiv8OI2QHJEACJEACJGAIApbE/wN55Xhi61GMiAvFysWpiAwNUHaLwLdqUzZOl9Xj3nkpuHpaPERmrKxtUSJYbEQgfH198MTrR7D3WDluumgEls1N6hbDTp6tw7pXD6O1rQOPLExFipkw24YARSNIwA0IaJ9nEaYlBL2Esz9T0WhW/P/rzjzszjyD++dPxmwbbuo3tXZAcjTnn6ntJYILJok2ILbEhAfisbunIy4iyGX0rBH/BzJGnmuPrM9CRW0zfrdgGqaO7n/LUxP/08bGYOWStF4Cv7CWVCcSUUDmPTQqWJd5U/zXBavDnVL8dxghO/BSAhT/Xe94iv+uZ84RSYAESIAESIAESMDtCFD8dzuXOWwwxX+HEbIDNyPgqtC59c3teP69POw7Xo7GlnYVOtea/LNuhpPmkgAJGIiAJfFfBP0Xdp3Ajv3FKjx2UkKEsv5ESS3kmXVRchwemD9FpQSob2rD8g1ZqK5vxePLZiA+Ohiyobtq8yFU1rV23wxuaulAXkkt5JbyvNkjlXCo1w1ZA6GmKSSgO4H3Dpaoz9KVU+MRFOCHVZsOIetkpVnxX+ocK6oZUOweyGi5Pb96czYGRwb1S+tR19SmRPCyqmY8dMdUpI2L0X3u2gCOiP/ShyVmmvifPi4GKxen9ZqX9gw8V9VkM09bAFH8t4WW6+pS/Hcda47kWQQo/rvenxT/Xc+cI5IACZAACZAACZCA2xGg+O92LnPYYIr/DiNkB25AwNWhc2XDeOXGQ5DbsHJTbmx8mBLWRGCTQwBys3agsLtugJMmkgAJGJSAJfFfzJab/DsPlGD73kKcr2lRM4kK9ce1acNxxxWjlfAvxZT4Lz+XkOASTnt/j4NNkhN84VVjMTtlMIV/g64NmuX+BCwJ2fIel/FyFsqqm7sP7Fg7a4n6seXTAowaGoY7vje6VzOt36LzDbqK4KZstST+y/e7qvoWBPr7IepfkUx69mOJWWZ+Bf7r9aMqWknfm//aM/B8TTMyFqUieUSktThtqkfx3yZcLqtM8d9lqDmQhxGg+O96h1L8dz1zjkgCJEACJEACJEACbkeA4r/bucxhgyn+O4yQHbgBAVeGzhUc2/cW4cXd+ZCbZHJLThPT9uScg+TFHjUkbMD8s26AkyaSAAl4AYGSikY8/OJBdeN/9Z3p6uYxCwmQwIUjYEnI7nlgZ8TgUOQV16iIHGHB/rgmNV4d0DGV997SjArO1atDBREhAVh3V3p3uhBL7Zzxe0vi/7nqJjz8YiYiQvz7RSyQVAYZG7JQXD7woQVpv3x9ljJ17V3pvUL79/ydnukOKP47Y6U4vw+K/85nyh6/TbO0O+usSqey8KoxmJM+3CosnxwpVe+Q/n6+VkVguZAHNSn+W+VSp1ai+O9UnOyMBEiABEiABEiABDyTAMV/z/SruVlR/Pc+n3vjjF0ZOlfCaq/aeAg5p6v75dy9kLfnvNHvnDMJkID9BN78ohAvf3ASd147Drdemmh/R2xJAiTgFAKWxH9NKK9uaFWHDoMDB6Grqwt1Te3qvz3TelhrkHyneXZ7Lj7ILsXSC/AssCT+t3V0Ys3mbPWd66dzk3DjrBHdUxNxTQ5/jo0P7z5wKWxa2joQHRaoGGnz++ehs/jelKH41byU7p9rKVIumzREfZ/TK50JxX9rV6Nr61H8dy1vTx7Nngh0PXlU1LWog0xyKDPI38+i+C/1JI2LpCzpG4FO+u37rHQ2e4r/ziZquT+K/5YZsQYJkAAJkAAJkAAJeD0Biv/etwQo/nufzzljyzlgHQmdq+XGrW1oMxl2968789RtD24qciWSAAkYlYAIahs/PAUJd/2ft0zqjl5iVHtpFwl4AwFL4r/cdN+deUbdLL3te6O7b/lLCqLfv3YY1fWtKu3Q1dPircalCegpiVEq9L0WycjqDhysaEn8l+5FaFq1+RAq61oxakgohkQFqdQHp8saFIMH5k/G9PGxyhJhKO8+EpUpbVyM+pnwWrUpG6dK61Tb0UPDICkOSquaMTgyEMsXpCJxSKiDMxm4OcV/3dA61DG/pzuEj417ELAnAp3WXA4o/f09eXcsUQeQ5Bnc8/llCrR8f9u6p6Dfga99x87j6Te/RniIP/SMZkLx3/XLn+K/65lzRBIgARIgARIgARJwOwIU/93OZQ4bTPHfYYTswA0JWNpAdyR0rrZR7T/I1+TGirYBtODKMZB/rirtHXL7r81Vw5kdJzoswBB20AgSIAESIAEScBcClr67mJuHlo5oRlIsli+YZtWU5Tb833fmITR4EFYuStNVAB/IIGvEf2lbXN6I9f/Mx5GCKsj7rAhkY+LD8LPrJyBpeER396bEf/llfXM7nn8vD/uOl6OxpV2lOZmZFIef3zBBpRTQs1D815Ou/X1T/LefHVv2JmBPBDqth4MnKvCHrUeRPDISlXUtOF/dbFH8l+fc0YL+Eei099vSyiaLfTjiQ4r/jtCzry3Ff/u4sRUJkAAJkAAJkAAJeBUBiv9e5W41WYr/3udzztjyzX9HQudqbaPCAvrlnxX2mvh/88UjVdhFvYsI/n97Lw+fHjmn91BW9x8Z4o8bZo1w6eEHq41jRRIgARIgARIwIAFHxP9DJyvx+JYjiI8JNvndpO90M/Mr8OS2HAQH+uF3P56GccPCDUjENpO0yExNLR263nq1zSqA4r+txFxTn+K/azh74yjWPstFrF+58RCq6ltx/48mq/c5a4T7//lHLj46XIr/+EEyrps+vBux9PPI+kw0tbRj3V3TMTw2RBf8FP91wWq2U4r/rmfOEUmABEiABEiABEjA7Qh4u/jf3tGJIwXVaGhuv+C+8/UBRseHYXiMPi9l2gQp/l9wV9OAC0DA0qaLI6FzjSb+Z7ychcPfVF0AypaHXHTVWNxxxWjLFVmDBEiABEiABLycgKXvLn3z2ffEZYv4f7y4Bv/1+lG0tnXg/vlTkP6v8Pjujv/LXAl5nYMrpgzFPfNSVAhtIxSK/0bwQn8bKP4b0y+eYJWlZ7k2xxd352PHviL8ZM54la5l+YYsq8T/3KIarHslGwH+fip109Qx0ahtaMXf3juBL74uww8uGoFlc5N0ewZS/Hf9KqX473rmHJEESIAESIAESIAE3I6AN4v/nxwpxd925qmwj0Yqc9KHq9zgehWK/3qRZb9GJmDtpoupOVgKnWsk8T+vpBYPPn/AsK6ICQ/EC/ddZlj7aBgJkAAJkAAJGIWApe8uL+3Oxz/2FvW77Sn2yy3QZ7bnIn28+bD/Itqs2nwIcjv+gfmTMX18rFGm77Ad7+wvxp6vy/DQ7VMQGWqc9EMU/x12rS4dUPzXBSs7heUIdAJJE/BHx4cjY1GqOoxlrfgv7eUd8InXj6K8trmbuZ+vD66fmYC7vj9epUbRq1D814vswP1S/Hc9c45IAl5PoAtAYVk9tu05jeMltVi1JA3x0cEWuchNq0c3HoKcNpYTxisXp1ls07OCo+1tGoyVSYAESMDDCHir+H++phn/9t9fGNabd147DvMvG6WLfRT/dcHKTg1OwNIGujnzLd2e08R/X18fFVZ2aFTv779a2P8FV47RPez9x4dL8f/e+trQ3tj42+8hLFjffLqGBkDjnEqgpqEVu7PO4t2virHwqjGQA3SWiry3PrUtB3tyzmH00DCrQmL37NPR9pbs4+9JgARIQAhY+u5yIK8cT2w9ihFxoVi5OLVb4Jbn4qpN2ThdVo9756WoG6St7Z2oqm9BoL8fov4lhEs+6TWvZONsRRN+dsMEfD9tGMG7gADFfxdAtmMIiv92QGMTqwhYepbL83n15mwUlNbhkYWpSBkZCUkBYK34L+2feiMH+4+XY3BkoPpuW9vYhhMltZCD13KwK3lEpFW22lOJ4r891BxrQ/HfMX5sTQIkYAOBiroW7M48g/czz0BeHqTIy8Tjy2ZYJf6/+UUhNnxwEl1dXXaJ/462t2GqrEoCJEACHkfAW8V/EQn+ujPPsP4cGx+OP/58li72UfzXBSs7NTgBS5sujoTO1XLKVte34rG7ZyChTz5FycP4YfZZFdHDGmHSEZQU/x2hx7buQkA2Ob/ILcM7+4qRf7ZOvUdKsfYzpoWCln7sEf8dbe8unGknCZDAhSVg6buLPPle2HUCO/YXIzTQD0kJEcpgEXwkstlFyXF4YP4UdeNTO8iYkhipLtxouaVPnq3D0OhgjBoSanKycqFHUvYEBfhdWBgeNDrFf2M609rvEMa0nlYZmYClZ7noGi9/cBI3zx6Ju+eMV1OxRfx/5eNvsOWzAsydMRz/dv0EyI1/KZn5FXhyWw6iwwKwemk6YsMDdcFE8V8XrGY7pfjveuYckQS8koD2x6jgXD3CggYhJTEKOaer1cuFNeK/nESWE8lyMrmj03bx39H2Xuk0TpoE7CDgqsge8hzYeaAEb31RCDlYJJu5ESH+uG76cMy/fDSCuelgh/fMN/FW8X/TR6fw+mcFTufprA5DAgdh8/+9wlnd9eqH4r8uWNmpwQlY2nRxJHSu/I1cszkbR76pwv3zJ2P2xMHdNCRCVcaGLJypbFQhHPW8dSGDUvw3+EKkeU4hoEXTkM3NSYlR6jvjmYpGq8R/ee/MePkQis43QD67InitXZpudTQKR9s7BQA7IQES8AoClr67CATt/Xn73kKcr9Eu4/jj2rThuOOK0d2hnvuK/1rUIjn8aK7Yc0DKK5zjwCQp/jsAT8emFP91hOvlXZt7lmu6RniwP1bfmdYdwcVa8b+qvhWPrM9EXWMb1ixNV4daexY5hC5pYP7jB8lqX1WPQvFfD6rm+6T473rmHJEEvJJAY0s73vj8NNLHxWLiyEhIGOWHXjioWFgS/+WmxeNbjuBYUQ0unTQE/8w6Y9PNf0fbe6XDOGkSsJGAKyN7yGf62beP4dOj57pvLsim7qnSehVVZNywcJVOhKGCbXSiheoU/53L05m9vZVxjTO76+6L4r8uWNmpwQlY2kB3NHTu9r1FeHF3PiYlRmL5wtTuw2oSVlw2XUYNCVM3LvQ+xEbx3+ALkeY5hcB7B0sgd5qunBqvbqNa+nxrg4rY//f38vDegRLV9ouvyxAfE2y1+O9oe6dMnp14JQH5vv7JkVLI35oZSbFYdl2SVRy0HMJyC9waYUvCBL/w/gkcOFGhbh36+PioEMK3XJKIG2aNUJ87FvckIAfsn3v3uEo/JP9YLhwBiv8Xjr25ka15RhrTclpldALmvqf+8Y0ctQdqqQT5++GhO6YibVxMr6raQa6osACT32e1A7M3XzwSP51r3XcHS7b0/T3Ff1uJOV6f4r/jDNkDCZCAHQS0PzrS1JL4L2kC5OXj+pkJakP0zzuO2ST+O9rejumxCQl4FQFXR/b4/OsyyBffhLgQPLo4TeWmkqId9Mk6WanraVWvcm6PyVL8N67nKf6HG9c5tMztCFgSBx0JnSsw5Ia/3P7/urBa/f0aGx+mQu5K6F3Jryu5FqePj9WdG8V/3RFzAAMSsPT51kw+/E2VOnwuh9ZvnJmgQqHaIv472t6A6GiSgQnIjW65rb1jfxFk7cn/S7F2A1/LIXy0oEq1syRslVQ0Yt2rh1UUDe3vmPxtk79jbR1duOmiEVg2N4kHAAy8ZgYyTVsLhWX1KuS/HKpnuXAEKP5fOPbmRrb0jDSm1bTKHQiY+54q4frzz9T2m0Z7RxfyimvUO+aEEZGICQtQ0VxEP+lZymub8fCLmWjv6MS6u6Zj+ADp534yZ7w6yKdHofivB1XzfVL8dz1zjkgCJADAWvFfXiwf3XgIEtZYwtrszytXN37Tx8WolxFLxdH2lvrn70mABABXR/bQTqSa+lKq3VSwdrOL/rOeAMV/61m5smZkaADW33+5LkPy5r8uWNmpwQlYIw7aGzpXm7pszrzy8Sl8mF2qbkxK9JqRg0PxixuTldjoiuLt4r+EvpT8xZ3/EslcwXygMeRGuoSkH+THu7J6+8Gaz7eW31rWyMrFqaiqa1UHAawV/x1trzcD9u95BHZnnVF7JHL7Xg6U+fr6KCHe2veht/cVQVLadHUBnV1dZsV/OVbw1LYcyGHsG2clqMgCfXMG+/jAJelrPM+TF35GEqHzT9tzVVqiG2eNuPAGebkFFP+NuQAo/hvTL55glTXfU/vOc6Cw/3KYq6q+RR0ujwoNUCmsnnj9CPYeK+93SE/eieRQX2tbBx5ZmIoUnd5HKf67fpVS/Hc9c45IAiRgpfivvVjuP34e9906GZekDIb2YmuN+O9oezrKcQL25n/XfCchcK3NHXfiTC3+tjNPbeTKprxspM5MisPPb5igcsGzuI6AtYd7xCJ7InPIl1u5JSlfYMXPPcvGD09h654Cl4cptDfEpoTllDDP/n6+JkNz9fti39yO59/Lw77j5erQhSsFI4r/rvsM2TISxf9ZvJVky4JhXZcSMHLoXG8W/9f/8yTe/OK0S9eCpcHkoLOIaN9PH2apKn/vAAFrNlVf+fgbvP5ZAe68dhxuvTRR3ai2Rfx3tL0D02NTLyVw8EQFvjlXjznpw1QOYFtC92o5hKPDAlTOdwn/b07YMndzUN7hV208hEOnKi1GD/BSV3HaJGATAYr/NuFyWWWK/y5D7XUDWfM9td8eYVMblm/IQmllU689Re37a0piZPflSRHfV20+hMq6VsRHB6nD500tHcgrqVWRVOfNHgm5ZKXXcWSK/65f0hT/Xc+cI5IACVgp/n+Zex5Pv5mDi5IH4/75k9UfH1vEf0fb01H2E3A0/7vmO/nyYY34r4XWlJt0o4aEYkhUEIrON6C0qll9oVm1JF39zFXFXiHY1lyLwmfLpwV4P7MEkndRbnvIfBdfPRaXTR6q2xc2SxytFf+dGZlDmL/7VbHiIeGr5KaWbH7pWRwNsSmfk4wNWRAOA+Xl6mm/dpNMDrj0DRUthwDunZeCK6YM1W3KFP91Q+tQxxT/Kf47tIDYWDcCRg+d663i/z+zzuCZt4/p5ndHO/7vX1ysvsuy6EPA0qaqfMeSOsNiQvDokjQEB/jZJP472l6fWbNXbyNgrfjf1tGpUlpkn6zEb2+botIGSPo0c8JWdUMr1u/OR3iIPxZdNbbfQew/bD2KL3LP41fzJuKaVB5m8ra1x/k6lwDFf+fydFZvrhD/D5wox7EiSaXS6Syz7e4n0N9XRahKG9s7h7zdHbLhgAQsfU811XCgm/+mxH9pL3vHL7x/Avt7XChKiA3BwqvGYnbKYF33kSn+u37xU/x3PXOOSAIkYIX4r4lisnEqGy/yh0iKteK/o+3pJPsJOJr/vaahFRkvH1LivdwekA3QtUvTERZs+va+fBmW3Lk5p6vVCUUJbyhFhFkJf/hh9lncdvloLLlmrP2TsqKlo0KwrbkWtc2afcfOIyxoEJISIqByPf3rxOaCK0fjx1eMscJy51exRvx3VmQO7cuxNgt5Ifk/P5rskmgPjoTYlPn//b08vPtVifpyLTdtHrpjKtLGDfxCtX1vEV7cna/SnkhdaSNFImRI9ADJ6bV6abraqNajUPzXg6rjfVL8p/jv+CpiD3oQMHroXG8V//t+b9DD9470KWKa5Olk0YeAuU1V7bv4qbN16nvWtDHRyghrb/472l6fGbNXbyRgrfjfMwLbz66fgNWbDlkU/83xlPf4R9ZnobaxFavvTFeH+FlIgATsJ0Dx3352erbUW/x/Qg5RfV2m5xTs6vvatGH41bwUu9qykesJGDECHcV/168Div+uZ84RSYAELIj/mij23oGSXmKugLNG/He0PR3kGAFH8r/39N2VU+PVF15L+TXl1vTDLx5UhwPW3TUdErJQK8eLa7B6czaGRgVj7V3pkJCqehVHhGCxyZZci1L/QF455KVAbiatvjOt+5b78eJarHs1W+V1kjnL3F1drBH/nRWZY8tnBcg/U4u29k6V27KhpQNzZwxXoXM1cVyv+TsSYlPays2Y5JGRqKxrwfnqZrPivxZGUw65SCQUycOoFRHlM17OUgdmfrdgGqaO/naz2tmF4r+ziTqnP4r/FP+ds5LYi7cR8Fbx/xd/+hLyPcWoRW7K/vqH3FjVyz/mxH/tu/j1MxMgQqgW8tRa8d/R9nrNmf16HwFrxP+y6mYs35CpUo/J4eHY8EAV9cLSzX9zNN/8ohAbPjiJa1Pjcc+8FF1vD3qfVzljbyRA8d+YXtdT/NcEW2POHHhg/hRcPnmIUc2jXf8iYNQIdBT/Xb9EKf67njlHJAESsCD+y81lEWzlBrmlIjdgVy5O61XN0faWxuTvbSNgjRCs9aiF7584MhI3zkxQYQgtif+Z+RX4r9ePYlKPPEZaf3VNbXhkfSZqG9rw+LIZiI/WTwh3RAi2NdeizO+vO+XWeLE6IHPLJYm9nHKhwy1a8rlekTnktsmqTdkQnrJpe8PMBNsWq4O1rdlokyG08P1V9a24/0eT8bf38vrl5+priqW1rK0HPV9EKf47uEB0ak7xn+K/TkuL3Xo4AW8V/xc8/gnk75lRy9wZCfiPHyQb1Ty3t2sgcVO+m/7upUycs+JgiKmUZI62d3uwnIChCFh6J5FDxc9uz8VHh0vVYSM5dC/FEfFf3snl3V0O4muHCQwFhcaQgBsSoPhvTKfpuefy+9cOq3DsRi3fTxum0k2yGJuAUSPQUfx3/bqh+O965hyRBEjAgvgvwp3k7TaV26iitgWSS1FeKiXM+fjhEbjje71DYzrang5yLgFLQrA2Wk9BVPK1V9W14vEtRyyK/9qN+8smDVG5CnsWLQWBfPHJWJSK5BGRzp2cmd4sbbpoTe3JtajdAj9WVGPytrh2WlhSIPx0bpLL5qwNZM7nekfm2HvsPJ7aloPUcTFYvmCaS+durc8ldP+OfUXq4MbV0+KxfEOWRfFfY+o/yBeP3T0dcRFBveamjb3gyjGQf3oUiv96UHW8T4r/FP8dX0X9e5BUNvI3ZuueAsjho0cXp5lMvyP15G/OW18UQsSvrq4ulXbluunDMf/y0QOmIemZIsic/UH+fhZTougxf2/o01vF/1/9ZZ+KlGPUQvFfX88MJG5qecwbWtr7GVDX1I684hr1PJswIhIj4kL65Tp3tL2+s2bv3kbA0juJFoEtfXwsHpg/Wd3+l2Kv+C8H+J96I0dFYpP+po+P9TbknC8J6EKA4r8uWB3uVE/x//6/faX2vI1aJM2mpOZlIQF7CFD8t4eaY20o/jvGj61JgATsJGCtINy3+4HC/osoJZsukvt8oNzw0pc1aQPsnBKbDUDAWl+/8vE3eP2zAtx57Tjcemmi1fk1NZ+aEro1caG0ssnl4oGlTRcNlz25Fi0dajB3IMIVC9Wcz50RmUM+6y1tHYgOC+wX2l8LzTomPgyr7kzXPfR/T57W+Dy3qAbrXsnG6PhwdSClta3DJvE/KiwAa5em93vOwS6l0gAAIABJREFUWTO2o76n+O8oQX3aU/yn+O/MlVVc3oCdX5XgkyOlqG/+VgQzdctVfi7hBJ99+xg+PXoOoYF+6lCmn68PTpXWq3Qm44aFY9US04cG5Hmy+eNTA4Zfb+/49vDBID8f5g12poN79EXxXyewDnZL8d9BgBaa2yNuDhT2X56BVfUtKtVWVOh3acf6mmBt2gB9Z87evYmAufcCiZSW8fIhdbBPDtyPGhLWjcaez4ds5K/afAhNLR2479ZJmDUhzptQc64koCsBiv+64rW7cz3F/2VPf67eo4xaJP3kQ3dMNap5tMvgBCj+u95BFP9dz5wjkgAJWLj5bw7QQOK9OQG4Z38U/12//KwR/+Vkq2w2SP56OUUqN2us3ShzZ/Hf3lyLmvhfXd9qMp3BhV7n5nzujMgca189jKz8Cvzmlkm4YsrQXovayDf/tbxbBaV1eGRhKlJGRqoUALbc/Kf4b/4Zdu/NE/H99OFOfdBt+uiUOphk1ELxn+K/s9am9uyWA1Yx4YGQQ1SHT1UhIS7E5KGjz78uwx/fyFG/l8gA0kaKPOskco/kDZbw5RIFwNZyIK8cT2w9iqumxeOXN020tTnrW0GA4r8VkC5AFYr/+kK3R9wc6J1E+3mKidRjPWdh7TuNvjNn795EwJz4v+WzAsihe4nUY6lYErgkTcbvXzuCs5WNuPu6JJenXLNkP39PAu5OgOK/MT1o6dnoiNWStjTndLUjXejaluK/rng9vnOK/653McV/1zPniCRAAhT/vWoNWBL/NUH01Nk6dYJ02phoxcfajTJ3Ff8dybXozuK/ucU/0KGFvjf9t+8tgoTOn5AQjhWL0lTEDylNrR34w9ajyD5ViZ9dP8HlG1CWbt+/+UUhXv7gJG6ePRJ3zxmvbKb479zHIcV/5/LMLazBwy8ddG6nTu7tqX+j+O8spBK2X56v16TGI3FIGLJPVppNv6M98ySFyS2XJPYyw5H0M5IOZ83mbOSfqcOKhdOQkhjlrCmynx4EKP4bczlQ/NfXLxT/9eXL3o1BwNw7yYfZZyGHpU2VEyW1qKpvVZF7YiMCcdNFI7vfzfvWlwgCqzZlQw52S5q5G2eNMMbkaQUJeBABiv/GdCbFf978N+bKNL5VFP9d7yOK/65nzhFJgAR0IPDXnXnYdbDE5E1gHYZjlzYQsCT+v72vCC/tzsf1MxOUYOvzr75tFf9nTojrl+PdUnh8G6Zhc1VLQrAjuRa9TfyXjVoRIeVwSNq4GCWYP/76URwtqFLCf99Q0xclx+GB+VNcGvJfFog5n8vGmGyQhQf7Y/WdaZDb2lJsFf99fX3w2N3TMTQquNea1MZecOUYyD89CsP+60HV8T5585/iv+OryHQPlv4Oy/NLUgNIuOugAL9enWz88BS27ilQzyNbn0m5hdVY88phjB8uB7xSu3MR6zVPb+2X4r8xPU/x35h+MWWVdsjJnuec+8ySlrojAUvvoQPNydThGDmwXlnbgo7OLnUgQNL7yIHrp97IUZHYbr10FBZfM7b7Hd4dedFmEjAqAYr/xvQMxX+K/8Zcmca3iuK/631E8d/1zDkiCZCAkwnITbWMDVmq19VL0xH7r7CzTh6G3dlJwJz4L7773UuZkJCBlspAOYcz8yvwX68fVSHUVy5J67XxIDcXJGxWY3O7yfD4lsZ05Pd65lrUBGPh9rsF0zB19LfRErSi3aC/bNIQ/Pa2KY5Mw662lg58DNTpQDf/+4r/0l4iRryzvwjv7C+BrCMp8tm/5dJEdeNfNqZcXcz5XEJjS15sSyXI36/7kEPPupKXU9aypHp47O4ZSIgN6dXV//wjF3KTR88XUYr/lrx3YX5P8Z/iv14rz5L4b2pceU68+1UxtnxagOGxISqfsHbYyRo7RWR4alsO9h8/j/tunYxLUgZb04x17CBA8d8OaC5oQvHfBZCdMIQWuaywrB4rF6epm9IsJGAUAs4U//seOpcDAE9uy8G+Y+fV3/cJCRHwMfHaFRo4CHfNGa8OCLKQAAnYR4Div33c9G6l554Lw/7r7T32fyEJUPx3PX2K/65nzhFJgAScTKDgXD3+tD0Xi68ei+njY53cO7tzlIA5IVjCua/fnY+GlvZ+w9Q1tSOvuAbBAX6YMCISI+JCsOiqsf1uF56paFSiaHDgIKy7azqiw77bYNBuD0rb1Xem92vr6NzMtdcz16KII6s2HkJuUQ3+7+1T+q37t74sVNEUbr54pArD6M5FE72bWjrUjfe4iCDDTseSz/PP1Pazvb2jS61zuUEj6zwmLAB3XDEao4aE9aorPpcw2Ee+qcL98ydDcq1pRdrKAagzlY3IWJSK5BGRujCi+K8LVoc7pfhP8d/hRTRAB7aI/9ptQa2rtLEx+D8/moyIEH+bzJPvdBkvZ6noJnKgU74DsOhDgOK/Plwd7ZXiv6MEXdP+fE2zev+U72PuEO7ccnZ3/bl1dXZBIlix6E9AT/Ffoq4t35AF+Xttrojo//iyGYiP7h2tTP/ZcwQS8BwCFP+N6UuK/7z5b8yVaXyrKP673kcU/13PnCOSAAmQgFcRsPcW+ECigwiQcmhANh7Cgv2h5QY+UlCtDoDMv3yUuv0voQmfffuYug192+WjseSasS7lrneuxYFyLcvm3hOvH8H+4+UekQZDS49wxZShuGdeiqFDStqz0TZQ2H+5UVZV34JAf7/uGzOSi/vF3fmYlBiJ5QtTu0WxPTnnIDf/5cCAnmIZxX+XPkKsHoziP8V/qxeLjRVtEf+3fFYAOeDU1t4JyRnc0NKBuTOGY9l1STalYPnzjmPYnXUWd88Zj3mzR9poMavbQoDivy20XFeX4r/rWHv6SJKTfcMHJ7HveLlKM3Whi9wOTxoeoQ4nf2/K0AttDse3kkBJRSMefvGgEvFdfZjeShNZjQQ8lgDFf2O6luI/xX9jrkzjW0Xx3/U+ovjveuYckQRIgAS8ioCzxX8tNHzPW+3Hi2uw9pXDKvfwqCGhGBIVhKLzDSitasaYoWE2hx12hoPsEYJlXGtzLR7IK8cTW48iLjIIq5akYXDktzfijxfXYt2r2Uo0XntXer/c8M6Ymyv7eGd/MfZ8XYaHbp9iU+hoV9qojWWPzwcS/zXRLSUxUoWTlSI3/OX2/9eF1YgJD8TY+DC15kVoE38/MH+yrtFPKP5fiFVleUyK/xT/La8S+2rYIv73HEEEp1WbsnG6rB4/u36CSsViTTlX3YTl67PUYQGmcbKGmGN1KP47xk+v1hT/9SLrff0++PwB5JX0jzplBBIP3j4Fl6YMMYIptMECgTe/KMTLH5zEndeOw62XJpIXCZCACwlQ/HchbBuGovhP8d+G5cKqPQhQ/Hf9cqD473rmHJEESIAEvIqAK8R/AVpc3oi/7jyOY0U1Kh98UIAfZibF4ec3TLA57LAzHGSPECzjmhL/++ZalJsXcsP/6Tdy8FlOGUID/ZCUEAEVQr6kFu0dnSrcvzuEIXUGa6P0YY/PbRH/ZZ5yAOCVj0/hw+xSdYvLz9cHIweH4hc3JmPiSH3C/Wt8Kf4bZaX1toPiP8V/vVamveK/2LP32Hk8tS0HqeNisHzBNKtM3PjhKWzdU3BBovVYZaCHVaL4b0yHUvw3pl/czSrJx/7YliOGNXvamGh1i5zF2AQkwp78bZY0F/95yySbIvkYe2a0jgTcgwDFf2P6ieI/xX9jrkzjW0Xx3/U+ovjveuYckQRIgARIwAECf92Zh10HSwwf0t4eIViwWCv+S11JbbBjfxHe+qIQ1Q3fhvOMjw5S6Q8umzzU0CHyHVgCXtF054ESPPfucSy4coz6Z4RC8d8IXuhvA8V/iv96rUxL4r+k4Glp60B0WGA/QUBrOyY+DKvuTLcoGEi0gEfWZ6G2sVUJQqOHhuk1Lfb7LwIU/425FCj+G9Mv7mbVlk8LsPnjU4Y1W9K3bXzwCsPaR8NIgASMS+Dzr8tQUt5oCANjwgMwa0KcbhEKKf4bws39jKD4T/HfmCvT+FZR/He9jyj+u545RyQBEiABErCTQEVdCzI2ZKnW3hQSmLkW7VwwbtpMIles3pyNwrJ6FfJ/3LBwQ8yE4r8h3NDPCIr/FP/1WpmWxP+1rx5GVn6FycN4tt783763CC/uzsdlk4bg/vmTeXhNL6f26Jfivwsg2zEExX87oLFJPwKvfVqgIkUZubyVcY2RzaNtJEACBiMgeyKPbzmi0jsaqfj7+eI/b52kvsM6u1D8dzZR5/RH8Z/iv3NWkvf1QvHf9T6n+O965hyRBEiABEjATgIF5+rxp+256mb79PGxdvbifs2Ya9H9fOaIxRJaU9b57ImDDZW6geK/I17Vry3Ff4r/eq0uS+K/JthPSAjHikVpkJucUiQ9yR+2HkX2qUr87PoJuGFmgvr5QJECpL4c7JNN3RULpyElMUqvKbHfHgQo/htzOVD8N6Zf3M0qiv/u5jHaSwIkYInAulcP46u8ckvVLsjv5X3spf9zGXx8fJw6PsV/p+J0WmcU/yn+O20xeVlHFP9d73C3Ff8///xzXH755Vi9ejVWrFjRj9ymTZuwZMkSk0T37NmDyy67zPW0OSIJkAAJkAAJ2EiAuRZtBMbquhGg+K8bWoc6pvhP8d+hBWSmsSXxv76pDY+/fhRHC6qU8J+UEAE/Xx+cKq1HZV0LLkqOwwPzp3SH/Je0NrmFNXjojqlIGxfTPfJHh0vxzPZcTB4VhRWLUiE3qFj0J0DxX3/G9oxA8d8eamzTl4DRxf/QoEHYxLD/XLgkQAJWEmhu68CCxz6xsvaFqbZqSRpSx373/dYZVlD8dwZF5/dB8Z/iv/NXlXf0SPHf9X52S/F/zZo1yMjIULQsif8U+l2/qDgiCZAACZAACZCA5xGg+G9Mn1L8p/iv18q0JP7LuJKm5J39RXhnfwkkNY+U2PBA3HJporrxL4cBtGJK/NfSnOQWVuPXP0zBlVPj9ZoO++1DgOK/MZcExX9j+sXdrKL4724eo70kQALmCFTVt+LuP+4xNKTf3jbF6aH/Kf4b0+UU//UV/zs6u3CsqAZb9xSgrqkNjy5OQ1iwf7/FUNvYhhfeP4EDJyogh9Il8sbgyEDcckkibpg1wmIaOYk+t21PAd7PPAPpS2s/b3b/91hjrkT3s4riv+t95lbif0VFBRYvXoxdu3bhrbfewl/+8hd1g9/czX+K/65fVByRBEiABEiABEjA8whQ/DemTyn+U/w35srsbZVs3DyyPhNNLR147O7piIsIcgezPdpGiv/GdC/Ff2P6xd2sovjvbh6jvSRAAhT/+xOg+G/MzwXFf33E/+LyBuz8qgSfHClFfXO7cv7ooWFYuzS9n/gv6eIkFciZikbEhAdibHyYSj13oqQWbR1duOmiEVg2N2nAAwByWGDV5mxVX4tg197RhbySWnW43VJ7Y65M41tF8d/1PnIr8f/48eN49NFH8cwzzyhSchCA4r/rFw1HJAESIAESIAES8D4CFP+N6XOK/xT/jbkye1v1Ze55PP1mDq6YMhT3zEuxeBPDHebk7jZS/DemByn+G9Mv7mYVxX938xjtJQESoPhP8V8ItLR14McGT/FA8d/54n9pVRMeeuEgqhtalZg/Jj4Mh09VISEupJ/43wXgqW05+PzrMtw4KwHLrkvqjjaXmV+BJ7flwMcHyFiUiuQRkSYfLVrauVFDwrBycSpkT0XKybN16lCBrENz7fnEto8AxX/7uDnSyq3E/54T1aIAUPx3xP1sSwIkQAIkQAIkQALWEaD4bx0nV9ei+E/x39Vrzp7x3tlfjD1fl+Gh26d0b67Y0w/bOI8AxX/nsXRmTxT/nUnTe/ui+O+9vvfGmYsQVFhWj217TuN4SS0k93p8dHA/FFJvb+55vPLxKcitUQktHRTgh6mjo/GzuUkYaqKNKZ7ST+aJCvxjb6G6JYou4KE7piJtnHPzvVvyZdH5BuScroa8o13o4ufng6SECEwcQGhz1D6G/XeUoD7t5XP2v7+6xKmdU/zPVJ9ro5bZEwer552zi6SP2763CNekxiNxSBiyT1bi8S1HEB8T3E/8L69txsMvZqK9oxPr7pqO4bEh3ebI83nVxkM4dKoS5g5pPL/rBN7eV4SfzBmv0gT0LJKqLuuk+fbOnr+39Efx3/We9njxvy9SpgFw/SLjiCRAAiRAAiRAAu5PgOK/MX1I8Z/ivzFXJq0yOgGK/8b0kCvEf1flUtUISx7VbZ+fxpe5ZThf04K0sdFYuTjNmA7wEKso/nuIIzkNswRELNqdeUbla66sa1F1o0ID8PiyGf3EfxGENn14Cm9+cVrVE6E6IsQfBefqUVbdjNiIQKxclIbEIaFmx5RQ1P+fvfMAr6JK3PcX0klIgEAIhN5BBEJRpNix64qKDcta1u66rmV1VVSwrWvZXfWvq2vjByIq6trbKioqIIg0IfQOSQiQRnryf87gjQmk3Hvnm3DC/eZ5eCzM+e7c93xJbuadOfPE28scMWQ283zpHu1b4PyjusHcQdpY22tfrcUb365vrJfz+3WOHpiCP53Z3+/9/d1R8t9fUo27n+Q/n7d5TFooyv99Sf5cj/w3qwO8+vlqtGgeiQuP7u5cxFV9+/tbS/H98izceEZfHDuofa2T9O4PG/HK56tx+uGdcMWJvar2KS2vwH1Tf8aarXkH5KIufqPsSpT8b/z5OGjlf20oJ0+ejIkTJ2Lq1KnOIwMC2fbs2YOtW7cGMkT7ioAIiIAIiIAIiMBBQ6C4rBJ3vbHJ6vdz7uGtcVgP7om3jxftxv+W5Vr7vuNjwnHfWameHN+6rGI883mGJ9ms0D+dlIKOrfcu06fNLgLh4eFo3bo1WrRogWbNmlUdXHFxMcwqbub3K1u2OavzsSajCOb73IHeIpqFoWvbaIzp08JZstKrbcG6Akz/IdureErupHM6onnUb91hhP79w23IyCllRHmSMaJnPM45jHP3aHR0NNq2bYuYmBjnWBt6lmppaSkiIiIQFhbm3BXr77NUi4qKkJWVBfO1HRsbizZt2sC8ttlmL8vAcx+mO89uNSdnu7WLR1rPJJw7pqvz9/n5+c7Y8vIDf+eqJxN6gEI/X5qDTxfnHKBXb/hlY6OaYfI5HRveUXuIQDUC5vuT+Z4WFxcH87zmu6csdOS9eV5zv84tHWEWFdGsSv6XlZU5nz/Mn+WbcvDg9EWIjgrHX88b6Ah7s5lnOz82cynmpe/AqP7JuO2cATW+N0VGRiI5ORlRUVHmBn9nqWnzfa1vp0TccHo/dGzz2x2nZqD5Pmi+p5nvi15tqzOK8Nz/Mr2Kd5175rBWGN17L1/WlltYjknvbGHFeZJz8eg2GNS5Zh/cvtB/F+zCt+l5bmM8G58UH4E7z+hAzS8tq8Sdlp9zGH94axxOPufgg/j/vsjA2sy9FzPZuB3aqTkuHdOGdmgJCQlo1aoVzPfa6ltt8t98VjS/X9a35RSU4K5XFyJ3TwkmXZyGru3iYT7f7tixw/mMa343NRnmoq+7p/yE/MIyXHlSLxx1aApKyyrw+tfrnBUBhvZKwq1nD3B+ppifJeb7ekFBAe19h2rQ9pxSPPbhNqvf/tXHJqNXyt7fnZhbx44dq34nY+Y2lBVS8r+wsBA333wz1q9fj2nTpiEpKakhPlV/n5OTg9WrV/u9v3YUAREQAREQAREQgYOJQElZJf72qb0S3LA+fWAsBnfiiuCv0oswe7W9v4DHRYXhz2MTPKnapp1leOUHu3/JvXJ0PNon1n8SwBM4CvWbgBGB5mS9OdFiRF9GRgbM72W2bK//WIBVmWW2HE7VcZhe/35kPCK47rsqf8mWUrz7sz0XYNQ2AbeekIDYSO4VEM99nYes/Arr5tt3QEM6R+HUQ/dfrjqYA46Pj0fnzp0dIe/Ps1TNyU1zYjTQZ6mak6pbtmxxLupJTU11RFl12VZWXokLju6G0w7vVPVMVvN+KioqkJmZ6YzVxiXwzapifL3SO/no9mhjIsNw2wnefHapfmxGKJg/5mugsrISubm5TudKSkqqdjMXx5hzg82bN3fkg+mu+VowEtf8zNq5c2e9F6cYcdGyZUvnhK4Zby6eMV8TRv6a19u1a5dbXBr/KwEj4Dt16uTw3lNchre/24C0HkmOiM/KKXKeF202353/1eW/ETrmz753eZr9zTOi//bmUrSvtrx0Xl4eNmzY4PQnJSXF+Qwzf+UOPPrWUkcmmWdBx8fWlFXme5oRTJs2eXux9BfLi/DDWnt/N+neJgITDq9/BYVAS51fXIknv7D799CzhzRH//Y1OxHo+9x3/09/KcK8dfbOdavmzXDDMdwLPUrLK/HIJ3bP9WkDY5FGPufgm/spPxRgw077fi/xHV/flEiMH8q9yMX8/DTf182Fo+af5rNobfLfyHfzs9z8vK5+YXn1r5t3vt+IKf9bg+MGpeD6M/rB/BZhnJ75vmx+Rvs+F5sxGbsKne/pa7bVvMDm8D5tcOPv+jsXlpnN/Cw34728qMvt94qmMj4rrxzPfZNv9eFedHgcurXZO/fMrU+fPjC/mzX2FlLy38A1d//PnDkTM2bMgIHu72a+uZgPctpEQAREQAREQAREIBQJmGX/J/x9ttVv/bpT++C4wSnUY3xt1jrM/G4jNZMZlhgXiZf+NJIZWZVl7pK6e8rPnmSzQv9+xRB0T+GedGIdm3LsJzBrSQaeem+FtQd6/pFdMX5MF0+O7+slGfiXxe/dvOlX/zwK8bHcky83/ftHbN5h70UPJ6S1x9Wn9KbMuZGQvj9eP0vVd67E93pm2dTJry1y7sQ1z1ytbdlVc47F94fyhhVSReDNbzfg9W/sWxLcd4BxMRGYcssoT2aseu9re4Hq5/bMvnUJBN/Y+npqxpqM+jb1nDvNdTH3XeBkXq22Zf+/XLQNc1Zk4bTDOmFgt1Y1Dip9cw4mvbYI7VrG4oFL09A8OsL53mS+r1V/PbOU9I8rd+D2cwZgWO+673w148x4r7bH3/7FWdLa1s08f/upa4ZTD88s+3/lP3+gZrLDbjmrP0b2a0uNfemz1fjwR3svkDPL/j9z3WHU91xcWoELH/2WmskOu/bU3jh+cO3Lybt9rYn/twjLNu52G+PZeCPGbz/nEE/yq/9Mrk3+7+vm9v0Zbi7kemzmMrSKj8KkS9KQ1GLvKlS+78nVPx+Y79Bm2f/35mxCYvNI9OzQAqZ7K7fkIjI8DNec2gejD2nnjJcT5E33xqwC3Pz8fF6gB0n3TRiEQ7u2pCf785mR/qIAJP+9oKpMERABERABERABETjICBj5f/4jX1v9rm44vS+OT+MuPTjtq7V408JnavomIjEuCq/eMtqTeVm+MQd3vrL3Lipbt8f/MLxq6VZbj1HHZS+BZ95fgc8X2vtot0O7tsLkS9I8AThr8Xb8491fPMlmhU69bcx+d1a6zb7x2bnYlGXviiYnDk3Ftaf6f5NCsDy8fpaqT6aZpbXvuXAQIsM9WsIiWAAH+bgZ36zH9FlrrX2XRv5Pu/1Ia49PB9b0CDQk/+t7R0b+vPz5aoxNa4/rTutb6655haUwz+IuLC7HWaO64MN5m53Ho5itc9s45/u2WYGgMbZ//Xc5zMUMtm7m4onX/sL9+jby/7In7L4I3Twywjw6grn959NV+GCutytJuDleI/+fu/EINxH7jS0uLcd5D9t9zsFc1DiWfM7BB8J8nzEXTtq6jejbFnece6jnh1ff59TaXnzxul14/O1lztL9t559CIb0rH+176+XbIf5Xjqoe2vncS+xUXtXEjTPpL//tZ+dnHsnDG608wzm54l5zQO9RYSHoWMb7sot1d+T4fvH5+Ye6LdZ7+ubx0Xse5Gg1QfcwMGFlPw3y9BNmDABXbt2xZNPPuks/aVNBERABERABERABESgYQKS/w0zOhB7SP5L/h+I3h0sr2nuTF6w2t7n3qcmNccz14/wBLfkvydYXYfaIP/rexO1PUu1tv0/nr8F//4oHb8b0dl57urc9B3OMt1GCh2f1h4XHN296kSra2gK2I+A5D+cx1dszMzHzNkbkL4lF/dfNBhGVO27mf3mLM9yLpYwJ9/LKyoRExUOc/HVlSf2QrtaxlTPMPubvr83ZyOycoqdOwTNcvDDeyXhipN6Vy0brJp6SyBY+W9WRZk4ZSGM3K9P9Pjyc/eUOt0yd5Z2T4nHjtxibMgscL6f+SOcGBRsl/9mRa4nruLf+S/5z2gPN0Pyn8vTpEn+72UaiPz3CXtzcdbN4/pjeD0rs5hsszrVfVN/xsrNubjl7ENgLmiovr37w0ZnVYDaHhPDnvFvlmbgta/WOo/nsmVrmxjjPK6rtlW73B6j5L9bgoGPPyjlf3p6Ou677z48/fTTzrO7zGaeK3nzzTdjzpw5AS/5HzhWjRABERABERABERCBg4uA5L+d8yn5L/lvZzObxlE98fYymJMutm69UxPw6BXDPDk8yX9PsLoOtV3+1/Ys1dre9IufrsL7czchvNneJdF7pSY4cmzVllzkF5XhsD5tcOvZAxAVoRUBXJemloBQlv9G5n7+01Z89tNW7Mzb+6zslnFRtS4FbyTutC/X4p3vN1T1NKF5JNZn5CNzdxGSEqJx74WD0Tm59rvgSsoqYFaQMT9HTJfN9+zoyGZYvTUPuwtKnMcS3TthEMxnNW3eEghG/pv5e2ymWco/G5cc1wPjRnau8yB9Iqq4rAKnDE/F5Sf0cr6/mQ6ZCz+mfLHGmW+z1LTvDlKv3rHkv1dk3eXqzn93/Hyjdee/7vw3XfBX/mfsKsRDM5Zg2849uOyEXjh5WGqDRcwvLMXdUxZid35JrZ8NzKpw5md7Wo/WzkVhXm2rtubitv/YuwT+Q78fgv6ducvfS/571aa6c5uU/DdS/7zzzsOiRYtqfUdTp0517uw32+TJkzFx4sQa+1199dW647/xO6ZXrIOAuUJ8xaYcvDWxpV47AAAgAElEQVR7vXOV8X0TBte6rKW5svilz1Zh/qpsmB9Q5hk1bROjceYRnXHy8I6o/wlzv724kTZmWRuzpNnQXknOLyvaREAEREAERMBfApL//pJq3P0k/yX/G7dxB9erSf5r2X/bGm2z/K/rWaq1Mbx/2s9YuGanI0//et7AqmVTjYy9b9rP2LJjD244ox+OGZhi2xQcFMcTqvLfd0LfyPv4mAj069zSWT7ZiPnangO/fFMOHpy+CNFR4TV66pPC89J3OMt4G6lX2+ZbNthcHHDPBYPQ+tfnC5sVMu6ftghrt+fh/KO6OX+0eUsgUPlf/cKN4b2TGrwYySeiklvF4MFLh6BFbGTVG/L1zkiov54/0Fk1wstN8t9LusFnS/4Hz676SMl/yX/TB3/kv+9n7YbMfFxxYi+cMryjXyU057Um/t9CZ4l/8wiDwT1a1xjnu/Pf3Pn+x9/18yszmJ2M6zGOxtbtpKGpuIb8KDLJ/8af7SYl/xsfj15RBPgENu8owMc/bnFEvLnrwWxd28XjgUvS9pP/Ztm5B19fjK3Ze5xfJM2yYoUl5c4dE6XllTjtsI64/MRedV4AYC4wMD8wP5i3Ceb5N+a/zdYYS9fwySlRBERABETgQBKQ/D+Q9Ot+bcl/yX87m9k0jkryX/LftqbaKv8DfZaqT/5ffUqf/e7CMndkP/thunNB+t3nD7RtCg6K4wlV+W8eLfH2dxuQ1iPJef56Vk4R7nhpgTOntcn/179eB/OntvMj5mKXv725FO1bx9Z6rsZk/v2tpfh+eZbzvPcThnSo0R3foy+8vnPwoCgs4U0EIv/NWbGXzLPU5212vg/dctYhDd6t35CIMt/zfl67Czee0deTpZKrI5L8JxTGgwjJfw5UyX/Jf9Okhr7nGjfy+NvLsHB1NsaN7IIJx3av9+ZIsxqP6Var+GjngsCpX651bsbcdyWq6hepGvF/1KHeXaQ66bVFMJ81bN0GdG3lfP5hbpL/TJr+ZUn++8dJe4kAhYDvFxLzQ8fI/G4p8Vi8dhdS2zTf7xdK8wvJ4zOX4btfMmssK2YOxHfXRVgYMPHCQejTMbHW4/MtVWNWCzAXDjRrFuZcOCD5T5lOhYiACIhASBGQ/LdzuiX/Jf/tbGbTOCrJf8l/25pqo/wP9FmqhqlP/l9/el+MTaspRX0ndDskNccDl6aheXSEbdPQ5I8nVOX/vhPXkBD+ctE2zFmRhdMO64SB3WrerZ2+OQfmxHy7lrF19vSNb9djQ0Y+zj2yK7okx9d4efMogH+++wvSeuoil8b4gmporn3HYM6zzZy9AdNnrXWW6b/7goF+PZbB3Jhz58sL0DI+ar87/33f88xFUjed2R9HDmjn6VuW/PcUb9Dhkv9Bo6sxUPJf8t8Uoj75X1puHtmyDHNXZDnfv80jd4wf2XeLi47ApWN7Oo/+MZ9Ll2/MqbrTv/oKPb6bLc0Nk8aZFBSXOxcFmAvDvHw8lbnZ88eVOzhfOB6kdGzTHE9fN4KaLPlPxelXmOS/X5i0kwhwCJjnz5klXY4dlILOyfFYtGYnHnljCVJquZp8R24R7nz5J5SVVzi/XJiTI9V/Ybl/qrmyeCdqO6Hi22/Bqmysy8jH2LT2zg9E37MXJf8586kUERABEQglApL/ds625L/38t+cHPh84TZ89ONmXHB0t/1E1r7NCHR/33jz2c98VjNLZZuvNyPEDu/TBlec1NtZvlgbn4Dkv+Q/v1XuEm2T/8E8S9UQeP7jlc73zNru/Ped0DVLpU+6OA0xUeHuoGn0fgQk//ci8VcI11Yhc97m5c9XO+dSrjutb8At+38frHA+O1w2tifOGNEp4PEaEBgBf+fafF8yn7XMxRr3Thjkl/g3R2LuMp04ZSHMRQD3XDDQeaSEb/P93dade+q9OSewd1T33pL/LJLcHMl/Dk/Jf8l/06T65H/1R/zU1zoj/X2r/uwr/33f12fOXg+zIpV55LLvMctnjOjsrFoV3szfBy0H133b5f+gbq1x/8WDg3tzdYyS/Kfi9CtM8t8vTNpJBLwhUN8PM7M6wKufr0aL5pG48Oju+50U8S0xF8iyYrbIf/MLk7c/Qv2br7iYCL9/2fMvUXuJgAiIwMFLQPLfzrmV/PdG/ptnwX6/PBMfzt2M1dvyUFm599FJdV10Gej++7bJd2ftzrwSpLSKQae2cTDPLM7cXeTcmRbICWo7m2rnUUn+S/7b1kyb5H+wz1I1TL9avB1Pv7fcuXPq9vGH1vjdz/d3I/q2rfNZ6ux5MRcx+B6Bx84OJM/cQdYmMSaQIUHtK/m/F5u/QnhfyOamDSN68wpLce+EwejRvkVA87BmW55zl6F5LvykS9KQ1CI6oPHaOXAC/sy1ucPyyXd+ce7ev+v8gUitdoPNvq9ofu8x5+TMxZfxsZHOX7/z/UZM+d8a9E5tgXsuHFx1YabvgoKeHRJw30WDG3yEQODvruYIyX+3BL0ZL/nP4Sr5L/nPadJvKeZn+V2v/oTC4nI8fNkQtEnw/nOYP+9B8t8fSo2/j7kwed/VoBr/KHivKPnPY6kkEQiYQEPPsKkr0JyIuevVhcjdU+LcLdG1Xc0l5uoad6Dlv1kW778/bERBUVnArLwaMKhbK1x+Yq/9lunz6vWUKwIiIAJNlYDkv50zJ/nvjfz3fWYyV/z379wSRgRszd5Tp/wPdP/qbar+qKfTDuvofC4xF0maCwoem7kU89J36JFNHn35Sf5L/ntUraBjbZH/bp+l6pOn5pnrV53SB8cPbu8wqX5BgdfPUjWvZ5Z1f+Ob9Y4EtmUzv7tfdEx3DOvdxrNDkvzfi9YfIbzvJPh+9v64MhuXHNcD40Z2DmiefB3fvKMAN487BEf0axvQeO0cHIGG5tosyW9W3TS/z/RKTUBi3F6hv+9mLko6dlB7+B6hWX3VzOqfy8wdpT07tMCO3GJsyCxAXHQ4bjl7ANJ6tA7uDQQwSvI/AFiNuKvkPwe25L/kP6dJv6X8sDwLT76zzHkky/Vn9LPiZkRzdJL/7Jnm5En+czgqRQREoIFlbOoD5Lvi+LhBKQH94DqQ8v+DeZvxn09WWjnv5orvZ67nPsfGyjeqgxIBjwks27AbZrlDG7ZW8dEY1ivJhkM5aI5B8t/OqZT890b+f7Jgi3Ni4KhDU5zVl+p7frVpRqD7V2+T71FP5v+Z51+b5wv7NnP3/8T/W+jcdWYeA9UqPsrOIjbRo5L8l/y3rbo2yH/Gs1QN159WZzvPZDUXEpg7Zc2jTBrzWapG9pnvn7Zu5vfP+u48dnPckv976TUkhPdlbOTuM++vwDdLMzC8dxJuPXtAQM/7NeL/0beW4peNOah+MZ+budRY/wg0NNc+md9Qmk/21yb/zVjTEXNB0Wc/bXGWiTarefTtlIirTu4D83zkxtgk/xuDcuCvIfkfOLPaRkj+S/5zmvRbyofzNmP2L5m4Y/wAq1b/lfxnzzQnT/Kfw1EpIiACQcp/30kUc/I30CXkDqT8/9O/5znL19q63XHuoTBXeWsTAREInMDufN+Jrt2BD/ZwhFlW9Y9n9DuolmzyEFeD0ZL/DSI6IDtI/nsj//edzIbkv5v9l6zfhYdeX4zu7Vs4y8VGhjerijNfd0ZebcoqwF/PH4hDu7Y6ID07WF9U8l/y37Zu2yD/Wc9SNWxXbc3FCx+vhFkGvaISaBkXiTNHdsZph3Xy/Fmqtguy847shguO7uZJBSX/92JtSAhXh29W4Xnp01UwNy0M7ZWEW846JKDl26uvGHDK8FRcfkIvzzvuSXkU6hB4/uOV+HTBFtx0Zn/nblGbNtu/t5nHVT1x1XAqsl35JbjsidnUTHaY5D+HqOS/5D+nSfanSP7bOUeS/3bOi45KBJokgUCX/Td3Lzz+9jKUllXg1rMPwZCegd3VeiDl/9kPfGXFcxbrKsqlx/cMeEm/Jlk6HbQIeEDALEs9e1mmB8nuI1NaxeK5G49wH6QEZ5nM8x/52moSN5zeF8endaAe47Sv1uLNb9dTM5lhkv9NX/77Pg/26LC//DddMRcemLsI/zJ+QMCf/ZhdOxizJP8l/23rdWPJf+b7tvVZqrf9Z75z8YGt26j+yTCyyItN8n8vVX/lvxH/M2dvwPRZa2HE5d0XDAzo7kAj/s0qh18s3Ibhfdo4Fw6YO8Ibc1uybhfmr85GbkFJY75s7a8VBnRr1wLHDW6PuJiIA388AR6B77ElZligN9wE+FJB7S75HxQ2zwdJ/nMQS/5L/nOaZH+K5L+dcyT5b+e86KhEoEkSCET+b8wswP2v/YzC4nLcPK4/hgfxjMADKf/PnPSl1XMk+W/19OjgLCZgLkYa/9Asi48QzlLZh3RpafUxNoWDk/y3c5Yk/5u+/M/YXYg7X/7JuUNw32X/zfLb9039GeaxKtef3hdjyRe32NnqxjsqyX/J/8Zrm3+v1BTlv63PUr3yH9/DPFbF1m3MgHaOJPZik/zfS9Vf+f/Rj5thzpV0SY7HvRMGBST+q68YEMyjAhjzP33WOsz4Zh0jipqRlBCN+yYMRqe2cdRcr8PMipVPvbccE47pbuVFl5L/XjcguHzJ/+C47TtK8l/yn9Mk+1Mk/+2cI8l/O+dFRyUCTZKAv/I/Y1chHpqxBNt27sFlJ/TCycNSg3q/kv91Y5P8D6pSdQ5asSkHH/642XmuZ0WlOSVyYLf4mEgM652EC4/ufmAP5CB89Z15xbj8ye+sfme3nzMAI/sn04/R3OXz+tfrnGfa7ikuo+cHGmjEYZ+OiTDPquzRvkWgwxvcX/K/QUQHZAfJ/6Yv/81PyUffXII5K3bUeEZw9TsRI8Kb6c5/D77CJP8l/z2olavIpij/bX2W6l9emo/0zfbe+S/5f6SrrxV/Bvsj/39cuQNPvvMLWsZH4a7zByI1qe7ntpvPwrsLShAfE4H42EiYn9MfzN2EVz5f7Tz33fzOYT6XNea2JXsPrn9mTmO+ZECv5eUKFwEdyEG0s+S/nZMp+c+ZF8l/yX9Ok+xPkfy3c44k/+2cFx2VCDRJAv7I/5yCEtw/bRE2ZObjihN74ZThHYN+rwdS/o9/cBbM3Wu2bpL/vJn5ZeNu/PWVn3iBxKS0Hq1x74TBxMT9o8xJIbP8qQ1b28QYzw8jlOX/nS8vwPJNOZ4zDvQFIsLD8OgVw5xlS5mb5D+TJi9L8r/py3/TBt8KTzvzStCpbXOYR5ZsyirAjpziqmcG33HuoRjcozWvPEqC5L/kv21fBk1R/tvG0Hc8kv9rbZ0aZyn4abcfePlvHqv4yBtLnEdb9UpNQGJcZK3MRvRti2MHtcfnC7fimfdXOBfamnMzn/20Ff/+KB3NwsLQr3MiYqLCax1/2mGdMLBbK0/mw3dMnoQTQqMjwzHjzqMISYrwEZD8t7MLkv+ceZH8l/znNMn+FMl/O+dI8t/OedFRiUCTJNCQ/C8sKcfjby/DwtXZGDeyCyYc2x1h9bxTcxW6+aDUKj661mfMSf7XDa8x5L85qfD1ku14b84mDO2VhMtP6FVvbwPd3xeWu6cUL322CvPSdzh3I4eFhTl3MJhl60b0a1tvhxhfSH97cwnM8p+2buaOjmAem9HQ+zES/D+frML3yzMb2rXR/r5FbCROPawjzj+qm2evGary/+slGXjynWWecXUbbE5Q/vF3/dzG1Bgv+U/FSQuT/D845L8phLnQ89kP039dNQfo3DYOl43tiddmrXWWLn74sqH13pFIK1UIBUn+S/7bVnfJf96MSP5L/jd057+/4twn+/eV/77zKw211svH9rw/d5PzyAKbt3cnHmvz4TW5Y5P8t3PKJP858yL5L/nPaZL9KZL/ds6R5L+d86KjEoEmSaA++W/ukn9s5jLMXZHlLB3XOzUBYbWY/7joCFw6tidaxkXh/mk/Y/nGHNR1Z5jkf9018Ur+l1dUwszzB/M2wdxZYP7bbL4TCPseUaD77zveLPtnPkBs21mIlFYxzvP1CovLsXJLLswS5WeM6OSIBC83swS8EcK2bkaEeyHDbb0L3MzDRcf2wDmju3gyJaEq/80FNuZCHlu31DbN8cx1I6iHJ/lPxUkLk/w/eOR/baXYmr0Hd736E8xKLuYX0bruKqQVKsSCJP8l/22rvOQ/b0Yk/yX/eW3am/T8xyvx6YItuOnM/jhyQDt2fFB5kv9BYWvSgyT/7Zw+yX/OvEj+S/5zmmR/iuS/nXMk+W/nvOioRKBJEqhP/ucXluLuKQuxPiO/3vdmpP8jlw91loeV/A++Bl7Jf9/dAebu++4p8WjWLMy5o68u+R/o/vu+Y99J7JOGpeIPJ/WuWirY3E1oHh9RWVmJBy8dgg71PMsweIp7R46b/CUq917jYOU2fkxXZxUE5rZsw25Hzti6JSfG4PmbRnpyeKEq/1/4ZCXMM25t3bxYTlXy387Zlvw/eOW/+VH60qernO815mfXBUd7t4qLne32/qgk/yX/vW9ZYK8g+R8Yr/r2lvyX/Oe1CcjOK8bEKQudyEmXpCGpRTQzPugs2+W/uX/lHd35H/T81jZQ8p+KkxYm+c9BKfkv+c9pkv0pkv92zpHkv53zoqMSgZAnYJ4xbuSjucv74cuGoE2C98/6DgT6+AdnwaxmYOvmlfxfsCob6zLyMTatvbOCQ0OrLwS6f3WevgtGsnOLMfmSNHRtF1/110Yg3D/1Z6zYVPfKEKy5OXPSl6woT3K8kP9fLNyKp99f4cnxskJfv/MoxETW/hxKN68h+e+Gnrdj2UtsSv57O1/Bpkv+Nz35b1bi2ZVfDPMcXHMRZ22b2Wf6rLXOCiMd28Rh0sWDnc8RXm9ZOUWYvSzDWUHIhs2seDCyf7JnjzuQ/Jf8t6Hn1Y9B8p83I5L/kv+8NsG5KeOp95Y7F5EP6ZnEjHaVJfnvCl+THCz5b+e0Sf5z5kXyX/Kf0yT7UyT/7ZwjyX8750VHJQIhT8A8Y908f9osP3f9Gf08f657oMBDVf7vy6kh+e9mfyP4d+YWO48WSEqIrrrr32QWlpQ7dyps3bkHEy8chD4dEwOdQr/3v/Tx2cgpKPF7/8beUfKfS1zyn8uTlda+dSyeveEIVpyTI/lPxUkLk/xvevLft/JTv86JuHfC4Kou7C4owaufr8aGzAJs3lHgPK4nuWUM7j5/EDonx9E6U1fQgtXZeHjGEpRZeLHmLWcdgjEeLLEs+S/57/kXVoAvIPkfILB6dpf8l/zntcneJMl/e+fGqyOT/PeKrLtcyX93/HyjJf8l/zlNsj9F8t/OOZL8t3NedFQiEPIEzJKws3/JxB3jBzTKnWGBApf830vMS/lf15xk7C7Ey5+txrz0HTj1sI64/MRenl4cIvkf6FdH4+yvO/+TqaBtX/Zf8p833dO+Wos3v13PCyQnSf4fPPJ/+65C3PHSAuwpLkNyy1hn1aAThqYiNoq/akttNbzp3/OwoYHHTZHr63ecWV75xZtH+b2/vztK/kv++9uVxtpP8p9HWvJf8p/XJnuTJP/tnRuvjkzy3yuy7nIl/93x842W/Jf85zTJ/hTJfzvnSPLfznnRUYmACFhOQPJ/7wQ1lvz3CQRzF6HZwpuF4fyjuuGsUV1qrAjgRW0k/72g6j5T8l/y322LdOe/W4LejJf8bxz5z5y9j+dvwb8/Snd+Lps/Nmzmc8M1T/1gw6HUeQx/v3IYenVIoB6j5L/kP7VQhDDJfwLEXyMk/yX/eW2yN0ny39658erIJP+9IusuV/LfHT/faMl/yX9Ok+xPkfy3c44k/+2cFx2VCIiA5QQk//dOUGPJf9/SwQXFZcjdU4pVW3KdOwevObUPRh/SztO2SP57ijfocMl/yf+gy/PrQMl/twS9GS/537Tkv1nKf9Jri7AxM99Z8r9H+xbeFCPA1A2Z+bjpuXkBjmrc3SdfkoZDu7aivqjkv+Q/tVCEMMl/AsRfIyT/Jf95bbI3SfLf3rnx6sgk/70i6y5X8t8dP99oyX/Jf06T7E+R/LdzjiT/7ZwXHZUIiIDlBCT/905QY8n/fevw0+psPDZzmXMBwP0XD0bHNt49O1jy384vRsl/yX+3zZT8d0vQm/GS/01L/mflFOGp95ZjRN+2OGV4R29KEUSq5H8Q0BphSO/UBDx6xTBPXmnW4u34x7uS/57AdREq+e8C3j5DJf8l/3ltsjdJ8t/eufHqyCT/vSLrLlfy3x0/32jJf8l/TpPsT5H8t3OOJP/tnBcdlQiIgOUEJP/3TtCBkv/mtc0viV8t3o4bz+iLYwe196wxkv+eoXUVLPkv+e+qQAAk/90S9Ga85H/Tkv/etMB9quS/e4ZeJEj+j0F8bCQV7Y3PzsWmrAJqJjNM8p9HU/Jf8p/XJnuTJP/tnRuvjkzy3yuy7nIl/93x842W/Jf85zTJ/hTJfzvnSPLfznnRUYmACFhOQPJ/7wR5Kf/LKyqRnVuM8GZhaJ0QjbB9OuF77QnHdMf4MV09a4zkv2doXQVL/kv+uyqQ5L9bfJ6Nl/yX/GeUS/KfQZGfIfkv+c9vVegkSv5L/odC2yX/Q2GWa75HyX8751zynzMvkv+S/5wm2Z8i+W/nHEn+2zkvOioREAHLCUj+ey//M3YX4s6Xf3Lk/8OXDUGbhJgardCd/3txmAsfzAUQzO2LhVvx9PsrmJH0LMl/yX+3pdKd/24JejNe8l/yn9EsyX8GRX6G5L/kP79VoZMo+S/5Hwptl/wPhVmW/N+VX4LLnpht9WRL/nOmR/Jf8p/TJPtTJP/tnCPJfzvnRUclAiJgOQHJf778rwSwM7cY5o7/pIRoVFRWYvJri7Bk/W6MH90FFxzTveru/zXb8mA+WJjVAO6/eDA6tonzrDG6898ztK6CJf8l/10VSHf+u8Xn2XjJf8l/Rrkk/xkU+RmS/5L//FaFTqLkv+R/KLRd8j8UZlnyX/Lfzp6ntIrFczceQT04yX/Jf2qhLA6T/LdzciT/7ZwXHZUIiIDlBCT/+fI/v7AUd09ZiN35JXjk8qEwH7yXbdiNR99aitw9pUhpFYNObeNQWFyOlVtyUVZegStO7IVThnf0tC2S/57iDTpc8l/yP+jy/DpQd/67JejNeMl/yX9GsyT/GRT5GZL/kv/8VoVOouS/5H8otF3yPxRmWfJf8t/Onkv+8+flrlcl//lU7UyU/LdzXiT/7ZwXHZUIiIDlBCT/G0f+m1fZkVuEKV+swfxV2dhTXOY8BqBH+xa4/IRe6Nsp0fOmSP57jjioF5D8l/wPqjjVBkn+uyXozXjJf8l/RrMk/xkU+RmS/5L//FaFTqLkv+R/KLRd8j8UZlnyX/Lfzp5L/vPnRfKfz9TWRMl/O2dG8t/OedFRiYAIWE5A8p8/QVuy9+DOlxc4d/ybH04xUeH8FwkiUfI/CGiNMETyX/Lfbc0k/90S9Ga85L/kP6NZkv8MivwMyX/Jf36rQidR8l/yPxTaLvkfCrMs+S/5b2fPJf/58yL5z2dqa6Lkv50zI/lv57zoqERABCwnIPnPn6B3vt+I//vfGlx8XA+MG9mZ/wJBJkr+BwnO42GS/5L/bism+e+WoDfjJf8l/xnNkvxnUORnSP5L/vNbFTqJkv+S/6HQdsn/UJhlyX/Jfzt7LvnPnxfJfz5TWxMl/+2cGcl/O+dFR9XECeQUlODzhdvw0Y+bccHR3TA2rUOt72jV1ly88PFKrNmWh/KKSudO52G92uCqk3sjoXlkvRQqAcxZnoXps9bC3DHtG39o11a48sReaNcqtolTtPvwJf+581NaXoGpX65FVk4R/nRmf0RFNOO+gIs0yX8X8DwcKvkv+e+2XpL/bgl6M17yX/Kf0SzJfwZFfobkv+Q/v1Whkyj5L/kfCm2X/A+FWZb8l/y3s+eS//x5CWX5b9zQ98uzkLm7kA82iMR2LWMxsn9yg74piGhniOR/sOS8HSf57y1fpYcQgZKyCny/PBMfzt2M1dvyUFlp9Dxw/el9a5X/i9ftwiNvLEFhSTm6JMchuWUMNmUVYPuuIqS0isH9F6U5/6+2zSRP+3It3vl+g/PXvVITnG/e6zPykbm7CEkJ0bj3wsHonBwXQjPQuG9V8r9xeR/IV5P8P5D0635tyX/Jf7fNlPx3S9Cb8ZL/kv+MZkn+MyjyMyT/Jf/5rQqdRMl/yf9QaLvkfyjMcs33+K//LseXi7ZZ+8a7p7TAE1cNpx6f5D8VJy1M8p+GsiooVOX/T6uz8ehbS2HOOdm0NY+OwO3jB2Bw99b0w5L8pyOlBEr+UzAqRASAFz9dBfOLSnizMPTv3BLZecXYmr2nVvlv7nKe/NoiLNuwG78f2xOnH97JQWju3n/m/RXOB99zRnfFRcd2rxXt8k05eHD6IkRHheOv5w1Ej/YtnP3MBQiPzVyKeek7MKp/Mm47Z4CmxiMCkv8egbUwVvLfwkkBIPkv+e+2mZL/bgl6M17yX/Kf0SzJfwZFfobkv+Q/v1Whkyj5L/kfCm2X/A+FWa75HiX/7Zxzcz7ZnFdmbv/5dBU+mLuJGUnNkvyn4nTCQlX+3/D/5mDzjj18oITELsnx+Oc1hxGSakZI/tORUgIl/ykYFSICwCcLtiAMwFGHpjjL998/7WcsXLOzVvlvlum/8+UFiI+NxIOXDkGr+KgqhOmbczDptUUwy7E8cGkazFVZ+26vf70O5o+5aOCKE3vV+Gtzddnf3lyK9q1j8cAlac5raOMTkPznM7U1UfLfzpmR/Of+Iv7CJyvx4bzNdk424PxMe/aGI6jHJ/lPxUkLk/yX/GeUSfKfQZGfIfkv+c9vFVBWXuFFbMCZEeHePrZM8l/yP+BSNsEBkv9AaVkFwszJxQO8ef09zff2JP8P8ETX8fKS/5x5KS4tx3kPf80J8yilrhWLGS8XivJ/Q2YBbnpuLgOfZxnPXD8CqUnNqfmS/1SctDDJfxpKBYlATQL1yX+foO/fORH3ThhcY2BeYUEUUDMAACAASURBVKlzZVxuQSkeuXwozJWH+25mZYA5K7Jw2mGdMLBbqxp/7c/FA5or9wQk/90zbCoJkv92zpTkv+S/22ZK/rsl6M14yX/Jf0azJP8ZFPkZkv+S/8xWvfzZany9ZDt2F5QwY4POSmkdixOGdMBZI7sEnVHfQMl/yX9PimVZaCjL/2+WZuC9OZuwemuuFbNi5P/Ifm1x8XE90Dax9keSMg5U8p9BkZ8h+c9hKvn/k7Pqsa3biL5tcce5h1IPb8WmHNzx8gJqJjvssSuHoWeHBGqs5D8VJy1M8p+GUkEiUJNAffL/84VbneX9a1uaP7+wFHdPWYisnCJMvHAQ+nRMDAit+WXh5c9XY2xae1x3Wt+Axmpn/wlI/vvPqqnvKflv5wxK/kv+u22m5L9bgt6Ml/yX/Gc0S/KfQZGfIfkv+c9q1RNvL4MRZTZuFxzVDecd1Y1+aJL/kv/0UlkYGKryf+6KLDz8xhILZwTwaolo35uV/Ldy2p3HyGrZf/dzI/kv+e++RfwEyX8O042ZBfij5as8SP5z5lopIrAfAX/kf23L9vvk//adhc7VZ4N7tPabbnZeMSZOWQizeoBZUaBH+xZ+j9WOgRGQ/A+MV1PeW/LfztmT/Jf8d9tMyX+3BL0ZL/kv+c9oluQ/gyI/Q/Jf8p/Rqq079+C6p+cwojzJMI/dm3rbGHq25L/kP71UFgaGqvz3nT+0cEqcQ7rlrEMwZkA7Tw5P8t8TrK5DJf9dI3QCJP8l/zlN4qZI/nN4Sv5zOAaSElZZWVkZyADtKwJeEWhs+V9SVoHHZi7FjyuzcclxPTBuZGev3ppyAUj+h04NJP/tnGvJf8l/t82U/HdL0Jvxkv+S/4xmSf4zKPIzJP8l/xmtmpe+Aw/NWMyI8izj+T+ORHJL7jLZkv+S/54V1qLgUJX/v398tjWPMKmtDueM7oKLju3hSVMk/z3B6jpU8t81Qsl/wHmssZb953SJmSL5z6Ep+c/hGEiK5H8gtLSvpwQaU/4b8W8eI2CWPhzeOwm3nj0AURHNPH1/oR4u+R86DZD8t3OuJf8l/902U/LfLUFvxkv+S/4zmiX5z6DIz5D8l/xntEryn0GRn2HuCjZ3B3uxzfhmPabPkvz3gq1tmaEq/8+c9KVtU1HjeCT/h1PnZ1d+CS57YjY1kx0m+c8hqjv/Jf85TeKmSP5zeEr+czgGkiL5Hwgt7espAX/k/7DebXD3+QNrHIdv2f+snCJMvHAQ+nRMrPc4zVIXL326Ch/M24yhvZKcX7hjo8I9fW8K153/odQByX87Z1vyX/LfbTMl/90S9Ga85L/kP6NZkv8MivwMyX/Jf0arJP8ZFPkZkv9H8qEC2Jq9B5/+tBVrt+XBhoVOE5pHYVjvJBw7qL0n7zdU5b/u/N/mSZ8Yod1TWuCJqyT/GSz/Y85dz93EiPIkI6VVLJ678QhqtuS/5D+1UKQwyX8OSMl/DsdAUiT/A6GlfT0lUJ/8/2l1Nv725lL065SIey8ajLBqR2KuADXL4uwpKsMjlw+F+fBR12bE/8zZG5yr4M0H0rsvGAhz0lyb9wR057/3jG15Bcl/W2ai5nFI/kv+u22m5L9bgt6Ml/yX/Gc0S/KfQZGfIfkv+c9oleQ/gyI/Q/KfL/9XbcnF3VMWOs+Mtm07YUgHXHdaX/phSf7TkVICdee/5D+jSJL/DIr8jOtP74uxaR34wVr23xOmjFDJfwZFQPKfwzGQFMn/QGhpX08J1Cf/zdXbRvDHRkfgwUuHoFX8b8J++cbdmDx9MTq2aY5JF6chpp67+D/6cTNe/HQVuiTH494Jgw6I+H/963WYtXg7MnYXecrT3/AOSbE4fnB7jBvZxd8hQe0n+R8UtiY5SPLfzmmT/Jf8d9tMyX+3BL0ZL/kv+c9oluQ/gyI/Q/Jf8p/RKsl/BkV+huQ/X/4/8sYSzFmRxZ8sUuKjVwyD+b7O3CT/mTR5WZL/kv+MNkn+MyjyMyT/D6VCXbEpB3e8vICayQ6T/OcQlfzncAwkRfI/EFra11MC9cn/0vIKTH5tEZas340Jx3TH2aO7OHf/l1dU4pn3V+DLRdtwzuiuuOjY7s4xlpRVYFd+MaIjw9Hy1zv7f1y5A0++8wtaxkfhrvMHIjWpuafvp7bw5z5KxyfztzT66/rzgtX5+bN/oPtI/gdKrOnuL/lv59xJ/kv+u22m5L9bgt6Ml/yX/Gc0S/KfQZGfIfkv+c9oleQ/gyI/Q/KfL/8nPPoNCorK+JNFSrzixF44/fBOpLS9MZL/VJy0MMl/yX9GmST/GRT5GZL/kv+MVj34+mIYV2XrNqhba9x/8WDq4Un+U3H6FSb57xcm7dQYBOqT/+b10zfn4IHpi5FfVIYuyXFIbhmDTVkF2L6rCN3a1byT/+c1O2Gu+u7XORH3ThiMxet2Of9txEWv1AQkxkXW+pZG9G3r2bPYdheUwDyXzNYtKqIZXr/jKDRrVv2hCryjlfznsbQ9SfLfzhmS/Jf8d9tMyX+3BL0ZL/kv+c9oluQ/gyI/Q/Jf8p/RKsl/BkV+huQ/X/6fOelL/kQREy8+rgfOHsVdcVHynzhBxCjJf8l/Rp0k/xkU+RmS/5L/jFZJ/jMo8jPMquIDu7XiBx+gRMn/AwReL7s/gYbkvxmxeccePP9xOsySMObufrPE/7BebXDVyb2R0Pw3ob+v/P984VZnhYCGNnMVtrka24vNXIAw8f8WehFNy/znNYc5j0TwYpP894KqnZmS/3bOi+S/5L/bZkr+uyXozXjJf+/k/6qtuc5nzuLSCm8mL4BUc5Fm306J9OWCfYcg+R/AZDTirpL/kv+Mukn+MyjyMyT/Jf8ZrZL8Z1DkZ0j+S/4zWiX5z6DIz5D8l/xntEryn0GRnyH5z2eqRBGgE/h4/hb8+6N0nH9UN+ePDduS9btwzxTJfxvmorZjuPT4nhg3srOth9ekjkvy387pkvyX/HfbTMl/twS9GS/57438f/7jlfjox83eTJqL1BOHpuLaU/u4SKh9qOQ/HSklUPJf8p9RJMl/BkV+huQ/X/6f+9As5yYRWzfd+c+bGbOqplld09ZN8l/yn9FNyX8GRX6G5L/kP6NVkv8MivwMyX8+UyWKAJWA+WVv0muLsDEz31nyv0f7FtT8YMMk/2ehtNzeX8Ql/4Nt9v7jJP95LJlJkv+S/277JPnvlqA34yX/+fL/u2WZ+PvMpd5MGCH15nH9cdShKYSk3yIk/6k4aWGS/5L/jDJJ/jMo8jMk/yX/Ga3Snf8MivwMyX/Jf0arJP8ZFPkZkv+S/4xWSf4zKPIzJP/5TJUoAlQCWTlFeOq95RjRty1OGd6Rmu0mTPJf8t9Nf5rSWMl/O2dL8l/y320zJf/dEvRmvOQ/X/7/67/L8eWibd5MGCH1yAHt8OezDiEkSf4/8fYyfLM0g8qSGSb5L/nP6JPkP4MiP0PyX/Kf0SrJfwZFfobkv+Q/o1WS/wyK/AzJf8l/Rqsk/xkU+RmS/3ymShSBkCAg+S/5HxJFByD5b+dMS/5L/rttpuS/W4LejJf858t/85gm87nN1q1fp0Q8fNlQ6uHpzn8qTlqY5L/kP6NMkv8MivwMyX/Jf0arJP8ZFPkZkv+S/4xWSf4zKPIzJP8l/xmtkvxnUORnSP7zmSpRBEKCgOS/5H9IFF3y39pplvyX/HdbTsl/twS9GS/5z5f/D0xfjPmrdngzYYTUwd1b476LBhOSfouQ/KfipIVJ/kv+M8ok+c+gyM+Q/Jf8Z7RK8p9BkZ8h+S/5z2iV5D+DIj9D8l/yn9EqyX8GRX6G5D+fqRJFICQISP5L/odE0SX/rZ1myX/Jf7fllPx3S9Cb8ZL/kv+MZkn+MyjyMyT/Jf8ZrZL8Z1DkZ0j+S/4zWiX5z6DIz5D8l/xntEryn0GRnyH5L/nPaJXkP4MiP0Pyn89UiSIQEgQk/yX/Q6Lokv/WTrPkv+S/23JK/rsl6M14yX/Jf0azJP8ZFPkZkv+S/4xWSf4zKPIzJP8l/xmtkvxnUORnSP5L/jNaJfnPoMjPkPyX/Ge0SvKfQZGfIfnPZ6pEEQgJApL/kv8hUXTJf2unWfJf8t9tOSX/3RL0Zrzkv+Q/o1mS/wyK/AzJf8l/Rqsk/xkU+RmS/5L/jFZJ/jMo8jMk/yX/Ga2S/GdQ5GdI/kv+M1ol+c+gyM+Q/OczVaIIhAQByf/Qlf/mhJt5dnBOQekB73pYGNAtJR5j0zqgdYtoT47n0sdnI6egxJNsRuj4MV0x4ZjujKiqjC8WbsXT76+gZrLDJP8l/912SvLfLUFvxkv+S/4zmiX5z6DIz5D8l/xntEryn0GRnyH5L/nPaJXkP4MiP0PyX/Kf0SrJfwZFfobkv+Q/o1WS/wyK/AzJfz5TJYpASBCQ/A9N+f/qF6vxzvcbret4i+aRuP+iweie0oJ+bJL/dKSUQMl/yX+3RZL8d0vQm/GS/5L/jGZJ/jMo8jMk/yX/Ga2S/GdQ5GdI/kv+M1ol+c+gyM+Q/Jf8Z7RK8p9BkZ8h+S/5z2iV5D+DIj9D8p/PVIkiEBIEJP9DT/5vzCzAH5+ba22/R/RtizvO5X5oM29W8t/OKZf8l/x320zJf7cEvRkv+S/5z2iW5D+DIj9D8l/yn9EqyX8GRX6G5L/kP6NVkv8MivwMyX/Jf0arJP8ZFPkZkv/c88grNuXgjpcX8CeKmPjYlcPQs0MCMRGQ/KfipIVJ/tNQKkgEQouA5H/oyf9PFmzBcx+mW1v0mKhwvH7HUfTjk/ynI6UESv5L/rstkuS/W4LejJf8l/xnNEvyn0GRnyH5L/nPaJXkP4MiP0PyX/Kf0SrJfwZFfobkv+Q/o1WS/wyK/AzJf8l/Rqsk/xkU+RmS/3ymShSBkCAg+R968v+9OZvw0merrO73uxOPpR+f5D8dKSVQ8l/y322RJP/dEvRmvOS/5D+jWZL/DIr8DMl/yX9GqyT/GRT5GZL/kv+MVkn+MyjyMyT/Jf8ZrZL8Z1DkZ0j+S/4zWiX5z6DIz5D85zNVogiEBAHJf8l/G4su+c+ZlS8WbsXT76/ghHmUIvkv+e+2WpL/bgl6M17yX/Kf0SzJfwZFfobkv+Q/o1WS/wyK/AzJf8l/Rqsk/xkU+RmS/5L/jFZJ/jMo8jMk/yX/Ga2S/GdQ5GdI/vOZKlEEQoKA5L/kv21FbxYWhrfvOYZ+WLrzn46UEij5L/nvtkiS/24JejNe8l/yn9EsyX8GRX6G5L/kP6NVkv8MivwMyX/Jf0arJP8ZFPkZkv+S/4xWSf4zKPIzJP8l/xmtkvxnUORnSP7zmSpRBEKCgOS/5L9tRZf8582I7vz/jgfTg6TbzxmAkf0l/92ilfx3S9Cb8ZL/kv+MZkn+MyjyMyT/Jf8ZrZL8Z1DkZ0j+S/4zWiX5z6DIz5D8l/xntEryn0GRnyH5L/nPaJXkP4MiP0Pyn89UiSIQEgQk/yX/bSu65D9vRiT/Jf95beIktW8di2dvOIIT9muK5D8VJy1M8l/yn1EmyX8GRX6G5L/kP6NVkv8MivwMyX/Jf0arJP8ZFPkZkv+S/4xWSf4zKPIzJP8l/xmtkvxnUORnSP7zmSpRBEKCgOS/5L9tRZf8582I5L/kP69NnCTJfw5HkzLtq7V489v1vEBykuS/5D+jUpL/DIr8DMl/yX9GqyT/GRT5GZL/kv+MVkn+MyjyMyT/Jf8ZrZL8Z1DkZ0j+S/4zWiX5z6DIz5D85zNVogiEBAHJf8l/24ou+c+bEcl/yX9emzhJkv8cjpL/ObjzlQU8mB4kPf4HyX8GVsl/BkV+huS/5D+jVZL/DIr8DMl/yX9GqyT/GRT5GZL/kv+MVkn+MyjyMyT/Jf8ZrZL8Z1DkZ0j+85kqUQRCgoDkv+S/bUWX/OfNiOS/5D+vTZwkyX8OR8l/yX9ek3hJg7u3xn0XDeYFApD8p+KkhUn+S/4zyiT5z6DIz5D8l/xntEryn0GRnyH5L/nPaJXkP4MiP0PyX/Kf0SrJfwZFfobkP5+pEkUgJAhI/kv+21Z0yX/ejEj+S/7z2sRJkvzncJT8l/znNYmXJPnPY/nE28vwzdIMXiA5SfJf8p9RKcl/BkV+huS/5D+jVZL/DIr8DMl/yX9GqyT/GRT5GZL/kv+MVkn+MyjyMyT/+UyVKAIhQUDyX/LftqJL/vNmRPJf8p/XJk6S5D+Ho+S/5D+vSbwkyX8eS8n/X3gwPUiaepvkPwOr5D+DIj9D8l/yn9EqyX8GRX6G5L/kP6NVkv8MivwMyX/Jf0arJP8ZFPkZkv98pkElfvfddxg9ejQmTZqEe+65p9aM7OxsTJgwAZ9++mnV30+dOtX5f9pEoLEJSP5L/jd25xp6Pcn/hgj5//eS/5L//relcfaU/OdxnvbVWrz57XpeIDkpMS4Kr94ympy6N275Rsl/T8C6DJX8dwmw2nDJf8l/Xps4SScOTcW1p/bhhP2aIvlPxUkLk/yX/GeUSfKfQZGfIfkv+c9oleQ/gyI/Q/Jf8p/RKsl/BkV+huQ/n2nAiZMnT8bEiROdcXXJ//T0dJx33nk4++yzqy4O8OeCgYAPRgNEwE8Ckv+S/35WpdF2k/znoZb8l/zntYmTJPnP4WhSJP8X8GB6kPT4H4ajR/sW1OQHpi/G/FU7qJnMMMl/Hk3Jf8l/Xps4SZL/HI4m5S8vzUf65lxeIDlJ8l/yn1EpyX8GRX6G5L/kP6NVkv8MivwMyX/Jf0arJP8ZFPkZkv98pn4nVr+T/91338Wzzz6LUaNG1Xrnv7lAwMj+adOmISkpqeo1zP+fOXMmZsyYgT59uFfU+/1GtGNIEpD8l/y3rfiS/7wZkfyX/Oe1iZMk+c/haFIk/yX/eW3iJEn+cziaFMl/yX9emzhJkv8cjpL/6zF91loeTHJSXEwEpt0u+c/AKvnPoMjPkPyX/Ge0SvKfQZGfIfkv+c9oleQ/gyI/Q/Kfz9TvRHM3/3333Yenn37aGWOW769N/td217/vRXx3/2v5f7+xe77j7vwSlFdWev46Db1AVEQztIiNbGi3oP9e8l/yP+jyeDRQ8p8HVvJf8p/XJk6S5D+Ho0mR/Jf857WJkyT5z+FoUiT/Jf95beIkSf5zOJoU3fkv+c9rEyfp4uN64OxRXThhv6ZI/lNx0sIk/yX/GWWS/GdQ5GdI/kv+M1ol+c+gyM+Q/OczDSrRtwpAbfK/PsFf34UBQR2IBgVN4NtlGc4zdDdmFgSdwR7Yp2MiJhzTHQO7tWJHQ/Jf8p9eKpeBkv8uAVYbLvkv+c9rEydJ8p/D0aRI/kv+89rESZL853A0KZL/kv+8NnGSJP85HE2K5L/kP69NnCTJfw5Hk/L7x2djd0EJL5CcJPkv+c+olOQ/gyI/Q/Jf8p/RKsl/BkV+huQ/n2lQif7I/9mzZzsrA1TfgpX/paWlyMvLC+pYNWh/Aulb8vG3d1ZbiSYiPAwPTeiHNglR1ONbvjkff3/Xzvfse6OTLuiLjkkx1PftC7vq2UUoKz/wKzzU9ebGj+yAk4ckU9/7Zz9n4fXZW6iZzDAj//9z/SBmpJP1pxeXIrewjJ7LCjx9WDuMG9GeFefkfPtLNl7+chM1kx327NUDER3ZjB2L3QWl+PPLy+i5zMDrTuqKYT1bMiMx7ZvN+N9ie58JnpwYjUcu7kd9z8WlFbj234upmeywy47thDH9f3vcEyP/7Tnb8MH8DEaUJxkJsRH4xxUDPMleta0AD89c5Uk2K/Tec3ujS3JzVpyT888P1mLRenufE31I5xa45Ywe1Pe8ObsIE6evoGayw24f1xN9U+Opsc9/tgFzVu6iZjLDurdrjrvH92ZGVmX9kL4LL3y+wZNsVuhTVx6KuJhwVpyTc/drK7B1ZxE1kxl29CFJuOSYTsxILFyXg6c+XEfNZIc9eml/tGnB/f37wbdWYs32PexDpeUd3rsVrj6Bexe47+De+3E73p27nXas7KDm0eF4+g9ceWCO8ZrnFqOkrIJ9uLS8c47ogFOGcs85fL4oC9O/tfecQxiAF28YTGPoC/rTS0uRu8fecw6nDm2Hs4/gnnPwvfcXv9iI71bspDNlBXZuG4v7zuM+ZjenoBQ3W37O4dqTumI4+ZyD+do2X+O2bl6cczDfw833cpu33x/bCUeSzzn43q9xJcaZ2LoN7ZGI60/uRj281dsL8NBbdp9zuOfc3uhGPufwrw/W4meLzzn079QCt/6Oe85hS3YR7rH8nMNtZ/ZAv44tqB03YQkJCYiIiKDnNhQYVllpwXrrDR1lLX/f2PI/JycHq1fbLW6DwHjAhry3qBCLNtt7le7RvWMwplc0lc/67DL83xx7Vjmo7c1dfWQ8kltwT7D5Xuehj3NQbu/v4TiubwxG9uDO+Zx1xfj8F3tPLoaFAXefkkjtuQl74vNcFJTYe6HHmJ7ROLoP9yKXnzeV4P3FhXSWzMA7TkpAZLg5/cLd8ooq8I//2X1x3DlDmqNfe+5jXT5ZVogf19v7c6x1XDNcfzT3A2tJWSX+9qm9QtQ0+/SBsRjciSsPvkovwuzVxdwvHGJaXFQY/jw2gZj4W9SmnWV45Qe7P7tcOToe7RO5n11e/7EAqzLtPaHcvW0EJhwWR53zzLxy/Psbe080mTd78Yg4dE3i/sL8zsI9WLq1lMqSGZbaMhyXj+Je8OA7viVbSvHuz/aKUXOct56QgNhI7meX577OQ1a+vb+UDOkchVMPjWXWCOkZpXhjvt1zfeOxLdAylnuR6kvf5WPL7nIqS2bYIR0icVYa9+I13/F9s6oYX6+09/fQmMgw3HYC/7PLw5/kWn3DwbF9YzCKfM5h7rpifGbxOQfTyXtO9eCcwxe5KCi295zD6J7ROIZ8zsH39W37+dSUhHD8YQz3s0t+cSWe/MLu30PPHtIc/cnnHD79pQjz1tn7e2ir5s1wwzHccw6l5ZV45BO75/q0gbFII59z8H19T/mhABt22vt7aN+USIwfyv3ssnlXOV7+3u7fQ68YFY8OLbnnHGbM34OVGfb+HtqtTQQuOpx7ziErrxzPWX7Owbxn897ZW58+fRAfz/3Z6M8xHtTyf+rUqZgwYUINDsHe+V9SUgJzAYA2DoEHZ67G+kx7Rdnwnom4amxnzpv9NWXFlnw8/p7dd1zcd14vpLbmSlEfxGufX2r1L+LnHJGCEwe3pc7554t24I3vt1EzmWHmzv9/X8O/W/TPryxHnsV3/p86NBlnHtaOiRKzl+/Cq7M2UzPZYU9feYhnd/7fNsXuu0WvOaEzzBXKzG367K34ckk2M5KalZwYhQcv5N5xYe78v+E/dq/ycOnRHTG6H/fRPe/MzcBHP2VS54cZ1iI2Ak/8nrvKg+/4Vm8rwN/etXfZYHOcd5/TE13ackXZUx+tx+IN9l7U1L9TPG4+jXvHxZadRbhvht13XNx6Rnf0SeWegHjhi02Yt2o380uSmtWtXXP89SzuHRe+A5yzcjde/J/dqxb94/L+iIvmnmib+PpKbNtl74n0I/u3xsVHpVJ7ZO4qeuZju1d5eOSiPkgi3/n/8NtrsDbD3oseDuvVEn84nrvKg684H8zPxH9/tHfVInPn/z8v70/tuQm77oVlKLX4zv+zRqTg5DTuOYcvFu/AjO/sPedgLt96/lr+Kg+3vLLc6tUGTxnSFuMOT6F33AS+/OVmfJ9u76pFndvE4p7xPanvPWdPGW59dTk1kx129QmdMYx8zuH177ZZvdpg24QoPDSBe87B3Pl//Qt2n3O45OhUjOnXml0hJ+/v/12LlVvtvfh+SPcEXHsid9Uis0rTI++s8YQnK/Sus3uiazL3nMPTH2+werXBfh3j8efTQ++cw5/P6IZ+5NUGTQ9btmyJyEjuTWn+9Dtk5f9tt92234UB/gDTPhwCt784Hyu32Hsl35ED2uHPZx3CebO/pixZvwv3TFlIzWSH/fOaw9Al2ZurkMY/OAulFt/6f+nxPTFuJPeCj/fmbMJLn9l7It3I/7fvOYZdI1z6+GzkWPz8vfFjumLCMd2p7/uLhVvx9Pt2C/DX7zwKMZHcE+gG4s68Ylz+5HdUnuyw288ZgJH9uUtsvvDJSnw4z94LPtq3jsWzNxxBRVlUUo7zH/mamskOu+H0vjg+rQM1dtpXa/Hmt+upmcywxLgovHrLaGZkVdbyjTm485UFnmSzQh//w3D0aM+94+SB6Ysxf5W9j/UY3L017ruIu4Tuhsx83PTcPNa0eJIz+ZI0HNqVe3HPE28vwzdL7RVkvVMT8OgVwzzhOWvxdvzj3V88yWaFTr1tDOJjuSdJbnx2LjZl2XtS9cShqbj2VO6J9HnpO/DQDLuX0H3+jyOR3JJ7EfpfXpqP9M32nnMYM6AdbiGfc/B97c34Zj2mz7L34r24mAhMu/1I1reKqpxzH5pl9bL/Fx/XA2eP4kqT9+duwouf2nvOwcj/dyYeS5/r3z8+G7stPudwzuguuOhYby7e+9d/l+PLRfZe8NE9pQWeuGo4dc535ZfgsidmUzPZYbedMwCjyOcc/vPpKnww194LNVNaxeK5G7nnHIpLy3Hew3afc7j+9L4YSz7n4OvjXa/+hGUb7L0weUTftrjjXO4FXSs25eCOl+0+5/DYlcPQswN3xaIHX1+MH1fae85hULfWuP9i7jmHjZkF+ONzc9nffql5ky5Ow8Bu3HMO1AMMMOyglP/13d3/3XffYfTo0Zg9ezZGjRoVIC7tziIg+c8iyc2R/Jf8ZzRK8p9BkZ8h+S/577ZVkv9uCXozXvJf8p/RLMl/BkV+huS/5D+jVZL/DIr8DMl/yX9GqyT/GRT5GZL/kv+MVkn+MyjyMyT/Jf8ZrZL8Z1DkZ0j+85kGlZidne3cuW8E/j333FMjo7CwEDfffDPWr1+PadOmISkpqervJ0+eDHMBwL7/P6iD0KCgCUj+B43O04GS/5L/jIJJ/jMokro6PwAAIABJREFU8jMk/yX/3bZK8t8tQW/GS/5L/jOaJfnPoMjPkPyX/Ge0SvKfQZGfIfkv+c9oleQ/gyI/Q/Jf8p/RKsl/BkV+huS/5D+jVZL/DIr8DMl/PtOgEuuT/ybQd4f/pEmTqi4O8P2/qVOnasn/oKjzBkn+81gykyT/Jf8ZfZL8Z1DkZ0j+S/67bZXkv1uC3oyX/Jf8ZzRL8p9BkZ8h+S/5z2iV5D+DIj9D8l/yn9EqyX8GRX6G5L/kP6NVkv8MivwMyX/Jf0arJP8ZFPkZkv98pn4n+pbzX7RoUa1j9pX6++4/aNAgzJgxA336cJ+h5/cb0I5VBCT/7SyD5L/kP6OZkv8MivwMyX/Jf7etkvx3S9Cb8ZL/kv+MZkn+MyjyMyT/Jf8ZrZL8Z1DkZ0j+S/4zWiX5z6DIz5D8l/xntEryn0GRnyH5L/nPaJXkP4MiP0Pyn89UiSFIQPLfzkmX/Jf8ZzRT8p9BkZ8h+S/577ZVkv9uCXozXvJf8p/RLMl/BkV+huS/5D+jVZL/DIr8DMl/yX9GqyT/GRT5GZL/kv+MVkn+MyjyMyT/Jf8ZrZL8Z1DkZ0j+85kqMQQJSP7bOemS/5L/jGZK/jMo8jMk/yX/3bZK8t8tQW/GS/5L/jOaJfnPoMjPkPyX/Ge0SvKfQZGfIfkv+c9oleQ/gyI/Q/Jf8p/RKsl/BkV+huS/5D+jVZL/DIr8DMl/PlMlhiAByX87J13yX/Kf0UzJfwZFfobkv+S/21ZJ/rsl6M14yX/Jf0azJP8ZFPkZkv+S/4xWSf4zKPIzJP8l/xmtkvxnUORnSP5L/jNaJfnPoMjPkPyX/Ge0SvKfQZGfIfnPZ6rEECQg+W/npEv+S/4zmin5z6DIz5D8l/x32yrJf7cEvRkv+S/5z2iW5D+DIj9D8l/yn9EqyX8GRX6G5L/kP6NVkv8MivwMyX/Jf0arJP8ZFPkZkv+S/4xWSf4zKPIzJP/5TJUYggQk/+2cdMl/yX9GMyX/GRT5GZL/kv9uWyX575agN+Ml/yX/Gc2S/GdQ5GdI/kv+M1ol+c+gyM+Q/Jf8Z7RK8p9BkZ8h+S/5z2iV5D+DIj9D8l/yn9EqyX8GRX6G5D+fqRJDkIDkv52TLvkv+c9opuQ/gyI/Q/Jf8t9tqyT/3RL0Zrzkv+Q/o1mS/wyK/AzJf8l/Rqsk/xkU+RmS/5L/jFZJ/jMo8jMk/yX/Ga2S/GdQ5GdI/kv+M1ol+c+gyM+Q/OczVWIIEpD8t3PSJf8l/xnNlPxnUORnSP5L/rttleS/W4LejJf8l/xnNEvyn0GRnyH5L/nPaJXkP4MiP0PyX/Kf0SrJfwZFfobkv+Q/o1WS/wyK/AzJf8l/Rqsk/xkU+RmS/3ymSgxBApL/dk665L/kP6OZkv8MivwMyX/Jf7etkvx3S9Cb8ZL/kv+MZkn+MyjyMyT/Jf8ZrZL8Z1DkZ0j+S/4zWiX5z6DIz5D8l/xntEryn0GRnyH5L/nPaJXkP4MiP0Pyn89UiSFIQPLfzkmX/Jf8ZzRT8p9BkZ8h+S/577ZVkv9uCXozXvJf8p/RLMl/BkV+huS/5D+jVZL/DIr8DMl/yX9GqyT/GRT5GZL/kv+MVkn+MyjyMyT/Jf8ZrZL8Z1DkZ0j+85kqMQQJSP7bOemS/5L/jGZK/jMo8jMk/yX/3bZK8t8tQW/GS/5L/jOaJfnPoMjPkPyX/Ge0SvKfQZGfIfkv+c9oleQ/gyI/Q/Jf8p/RKsl/BkV+huS/5D+jVZL/DIr8DMl/PlMlhiAByX87J13yX/Kf0UzJfwZFfobkv+S/21ZJ/rsl6M14yX/Jf0azJP8ZFPkZkv+S/4xWSf4zKPIzJP8l/xmtkvxnUORnSP5L/jNaJfnPoMjPkPyX/Ge0SvKfQZGfIfnPZ6rEECQg+W/npEv+S/4zmin5z6DIz5D8l/x32yrJf7cEvRkv+S/5z2iW5D+DIj9D8l/yn9EqyX8GRX6G5L/kP6NVkv8MivwMyX/Jf0arJP8ZFPkZkv+S/4xWSf4zKPIzJP/5TJUYggQk/+2cdMl/yX9GMyX/GRT5GZL/kv9uWyX575agN+Ml/yX/Gc2S/GdQ5GdI/kv+M1ol+c+gyM+Q/Jf8Z7RK8p9BkZ8h+S/5z2iV5D+DIj9D8l/yn9EqyX8GRX6G5D+fqRJDkIDkv52TLvkv+c9opuQ/gyI/Q/Jf8t9tqyT/3RL0Zrzkv+Q/o1mS/wyK/AzJf8l/Rqsk/xkU+RmS/5L/jFZJ/jMo8jMk/yX/Ga2S/GdQ5GdI/kv+M1ol+c+gyM+Q/OczVWIIEpD8t3PSJf8l/xnNlPxnUORnSP5L/rttleS/W4LejJf8l/xnNEvyn0GRnyH5L/nPaJXkP4MiP0PyX/Kf0SrJfwZFfobkv+Q/o1WS/wyK/AzJf8l/Rqsk/xkU+RmS/3ymSgxBApL/dk665L/kP6OZkv8MivwMyX/Jf7etkvx3S9Cb8ZL/kv+MZkn+MyjyMyT/Jf8ZrZL8Z1DkZ0j+S/4zWiX5z6DIz5D8l/xntEryn0GRnyH5L/nPaJXkP4MiP0Pyn89UiSFIQPLfzkmX/Jf8ZzRT8p9BkZ8h+S/577ZVkv9uCXozXvJf8p/RLMl/BkV+huS/5D+jVZL/DIr8DMl/yX9GqyT/GRT5GZL/kv+MVkn+MyjyMyT/Jf8ZrZL8Z1DkZ0j+85kqMQQJSP7bOemS/5L/jGZK/jMo8jMk/yX/3bZK8t8tQW/GS/5L/jOaJfnPoMjPkPyX/Ge0SvKfQZGfIfkv+c9oleQ/gyI/Q/Jf8p/RKsl/BkV+huS/5D+jVZL/DIr8DMl/PlMlhiAByX87J13yX/Kf0UzJfwZFfobkv+S/21ZJ/rsl6M14yX/Jf0azJP8ZFPkZkv+S/4xWSf4zKPIzJP8l/xmtkvxnUORnSP5L/jNaJfnPoMjPkPyX/Ge0SvKfQZGfIfnPZ6rEECQg+W/npEv+S/4zmin5z6DIz5D8l/x32yrJf7cEvRkv+S/5z2iW5D+DIj9D8l/yn9EqyX8GRX6G5L/kP6NVkv8MivwMyX/Jf0arJP8ZFPkZkv+S/4xWSf4zKPIzJP/5TJUYggQk/+2cdMl/yX9GMyX/GRT5GZL/kv9uWyX575agN+Ml/yX/Gc2S/GdQ5GdI/kv+M1ol+c+gyM+Q/Jf8Z7RK8p9BkZ8h+S/5z2iV5D+DIj9D8l/yn9EqyX8GRX6G5D+fqRJDkIDkv52TLvkv+c9opuQ/gyI/Q/Jf8t9tqyT/3RL0Zrzkv+Q/o1mS/wyK/AzJf8l/Rqsk/xkU+RmS/5L/jFZJ/jMo8jMk/yX/Ga2S/GdQ5GdI/kv+M1ol+c+gyM+Q/OczVWIIEpD8t3PSJf8l/xnNlPxnUORnSP5L/rttleS/W4LejJf8l/xnNEvyn0GRnyH5L/nPaJXkP4MiP0PyX/Kf0SrJfwZFfobkv+Q/o1WS/wyK/AzJf8l/Rqsk/xkU+RmS/3ymSgxBApL/dk665L/kP6OZkv8MivwMyX/Jf7etkvx3S9Cb8ZL/kv+MZkn+MyjyMyT/Jf8ZrZL8Z1DkZ0j+S/4zWiX5z6DIz5D8l/xntEryn0GRnyH5L/nPaJXkP4MiP0Pyn89UiSFIQPLfzkmX/Jf8ZzRT8p9BkZ8h+S/577ZVkv9uCXozXvJf8p/RLMl/BkV+huS/5D+jVZL/DIr8DMl/yX9GqyT/GRT5GZL/kv+MVkn+MyjyMyT/Jf8ZrZL8Z1DkZ0j+85kqMQQJSP7bOemS/5L/jGZK/jMo8jMk/yX/3bZK8t8tQW/GS/5L/jOaJfnPoMjPkPyX/Ge0SvKfQZGfIfkv+c9oleQ/gyI/Q/Jf8p/RKsl/BkV+huS/5D+jVZL/DIr8DMl/PlMlhiAByX87J13yX/Kf0UzJfwZFfobkv+S/21ZJ/rsl6M14yX/Jf0azJP8ZFPkZkv+S/4xWSf4zKPIzJP8l/xmtkvxnUORnSP5L/jNaJfnPoMjPkPyX/Ge0SvKfQZGfIfnPZ6rEECQg+W/npEv+S/4zmin5z6DIz5D8l/x32yrJf7cEvRkv+S/5z2iW5D+DIj9D8l/yn9EqyX8GRX6G5L/kP6NVkv8MivwMyX/Jf0arJP8ZFPkZkv+S/4xWSf4zKPIzJP/5TJUYggQk/+2cdMl/yX9GMyX/GRT5GZL/kv9uWyX575agN+Ml/yX/Gc2S/GdQ5GdI/kv+M1ol+c+gyM+Q/Jf8Z7RK8p9BkZ8h+S/5z2iV5D+DIj9D8l/yn9EqyX8GRX6G5D+fqRIBlJVXYN7KHdiZW2wFjw5JzTGkZ5JnxyL57xlaV8GS/5L/rgr062DJfwZFfobkv+S/21ZJ/rsl6M14yX/Jf0azJP8ZFPkZkv+S/4xWSf4zKPIzJP8l/xmtkvxnUORnSP5L/jNaJfnPoMjPkPyX/Ge0SvKfQZGfIfnPZxryiT+v2Yl/vPsLdheUWMWiR/sWuP2cAWjXKpZ+XJL/dKSUQMl/yX9GkST/GRT5GZL/kv9uWyX575agN+Ml/yX/Gc2S/GdQ5GdI/kv+M1ol+c+gyM+Q/Jf8Z7RK8p9BkZ8h+S/5z2iV5D+DIj9D8l/yn9EqyX8GRX6G5D+facgnXv3UD8jYVWglh8P6tMFfzxtIPzbJfzpSSqDkv+Q/o0iS/wyK/AzJf8l/t62S/HdL0Jvxkv+S/4xmSf4zKPIzJP8l/xmtkvxnUORnSP5L/jNaJfnPoMjPkPyX/Ge0SvKfQZGfIfkv+c9oleQ/gyI/Q/KfzzSkE3/ZuBt/feUnqxlM/8uRiI2OoB6j5D8VJy1M8l/yn1EmyX8GRX6G5L/kv9tWSf67JejNeMl/yX9GsyT/GRT5GZL/kv+MVkn+MyjyMyT/Jf8ZrZL8Z1DkZ0j+S/4zWiX5z6DIz5D8l/xntEryn0GRnyH5z2ca0olz07Pw8IwlVjN44aaRaJsYQz1GyX8qTlqY5L/kP6NMkv8MivwMyX/Jf7etkvx3S9Cb8ZL/kv+MZkn+MyjyMyT/Jf8ZrZL8Z1DkZ0j+S/4zWiX5z6DIz5D8l/xntEryn0GRnyH5L/nPaJXkP4MiP0Pyn880pBMl/+2c/iMHtMOfzzqEenBL1u/CPVMWUjPZYZL/kv+MTkn+MyjyMyT/Jf/dtkry3y1Bb8ZL/kv+M5ol+c+gyM+Q/Jf8Z7RK8p9BkZ8h+S/5z2iV5D+DIj9D8l/yn9EqyX8GRX6G5L/kP6NVkv8MivwMyX8+05BOlPy3c/ol//nzMv7BWSgtr+AHkxIvPb4nxo2U/GfglPxnUORnSP5L/rttleS/W4LejJf8l/xnNEvyn0GRnyH5L/nPaJXkP4MiP0PyX/Kf0SrJfwZFfobkv+Q/o1WS/wyK/AzJf8l/Rqsk/xkU+RmS/3ymIZ0o+W/n9Ev+8+dF8p/P1G1is7AwvH3PMW5j9hsv+U9HSgmU/Jf8d1skyX+3BL0ZL/kv+c9oluQ/gyI/Q/Jf8p/RKsl/BkV+huS/5D+jVZL/DIr8DMl/yX9GqyT/GRT5GZL/kv+MVkn+MyjyMyT/+UxDOlHy387pl/znz4vkP5+p20TJf7cEfxv/xcKtePr9FbxAD5Ik/yX/3dZK8t8tQW/GS/5L/jOaJfnPoMjPkPyX/Ge0SvKfQZGfIfkv+c9oleQ/gyI/Q/Jf8p/RKsl/BkV+huS/5D+jVZL/DIr8DMl/PtOQTpT8t3P6Jf/58yL5z2fqNlHy3y1ByX9DYGdeMS5/8jseTA+Sbj9nAEb2l/x3i1by3y1Bb8ZL/kv+M5ol+c+gyM+Q/Jf8Z7RK8p9BkZ8h+S/5z2iV5D+DIj9D8l/yn9EqyX8GRX5GU5D/icU5CEMldke3pAIY0bct7jhX8p8BVfKfQZGfIfnPZxrSiZL/dk6/5D9/XiT/+UzdJkr+uyUo+S/5v5lXInJS+9axePaGI6ipkv9UnLQwyX/Jf0aZJP8ZFPkZkv+S/4xWSf4zKPIzJP8l/xmtkvxnUORnSP5L/jNaJfnPoMjPONDyv1llBRJKcn/9k4eEkpxq/56L+NJ8hFVWojwsHJ90PQkrW/aiQZD8p6GE5D+PJTNJ8p9JU1moS/5feHR3nDWqMyLCm9VLKTuvGP989xcsXrerxn5ux1cPe+GmkWibGEOdrdtfnI+VW3KpmcwwyX8mzb1Zkv98pm4TJf/dEvxtvJb9153/vDZxkiT/ORxNyrSv1uLNb9fzAslJkv+S/4xKSf4zKPIzJP8l/xmtkvxnUORnSP5L/jNaJfnPoMjPkPyX/Ge0SvKfQZGf0Rjyv3XRziqhH1+ah5bFPsGfi7jSgoDe1LcdRmN+u2EBjalrZ8l/CkYnRPKfx5KZJPnPpKmsOuX/ScNSMTatA8KbhdVKKTY6HMmJMdi6s9D5ZrE1e0+N/dyOrx4m+c8p6pL1u3DPlIWcMI9S/nnNYeiSHO9JuuS/J1hdhUr+u8JXY7Dkv+Q/r02cJMl/DkeTIvm/gAfTg6TH/yD5z8Aq+c+gyM+Q/Jf8Z7RK8p9BkZ8h+S/5z2iV5D+DIj9D8l/yn9EqyX8GRX6GW/lfUVqCwm3bUZy9A0Xbt6EoMwtFmRkozs7GjvWbEFUcmNz35x0uajsIX3Y8xp9d691H8t81wqoAyX8eS2aS5D+TprLqlP8NoXno90PQp2Mi/vvDRkz535qGdt/v7wMZL/kfMN5aB0j+z0JpeQUHpgcplx7fE+NGdqYmvzdnE176bBU1kxkm+c+jKfkv+c9rEydJ8p/D0aRI/kv+89rESRrcvTXuu2gwJ+zXFMl/Kk5amOS/5D+jTJL/DIr8DMl/yX9GqyT/GRT5GZL/kv+MVkn+MyjyMxqS/xXFxSjcZqR+Joqy9kp989/mn0b2l+blUQ+qtFkkcqMS9v6JTkBheCxiyoswOOvnGq+zJrE7Pup6CsqaRQT9+pL/QaPbb6DkP48lM0nyn0lTWUHJ/5OHpcKIyrzCUjw2cynSNwe2fH6g4yX/OUWV/Jf85zSJlyL5z2Mp+S/5z2sTJ0nyn8NR8j8Hd74i+c9rEydJ8p/D0aQ88fYyfLM0gxdITpL8l/xnVEryn0GRnyH5L/nPaJXkP4MiP0PyX/Kf0SrJfwZFfsb1YzvjiJRme+V+ZiaKs/b+s+jXf5bl51NftCQ8CnmRLZAT/avgd0R/oiP7c6ISUBRR+6Oae+SswSnrP0ZERVnV8WQ0b4e3e45DUXhwj3eW/OdNreQ/jyUzSfKfSVNZQcn/uy8YhKG9kjB7aQYef3tZwBQDHS/5HzDiWgdI/kv+c5rES5H857GU/Jf857WJkyT5z+Eo+S/5z2sSL0nyn8dS8v8XHkwPkqbeJvnPwCr5z6DIz5D8l/xntEryn0GRnyH5L/nPaJXkP4Ni4BmxZYVIKMlDQkkuEkpyqv27+e9cRJWXBB5az4jw2FjEJCcjJrkdFmaHYX1xtCP18xqQ+/4cRLs9GThr9TvOSgC+bXd0It7pcRbMPwPdJP8DJVb3/pL/PJbMJMl/Jk1lBSz/xxzSDlef0hvlFZV49sN0zFmRFRDFYMZL/geEuM6dJf8l/zlN4qVI/vNYSv5L/vPaxEmS/OdwNCla9l93/vPaxEmS/OdwNCmS/5L/vDZxkk4cmoprT+3DCfs1RfKfipMWJvkv+c8ok+Q/gyI/Q/Jf8p/RKsl/BsX9M5qX7dkr9ov3yvx9RX9kRSn1havL/b2Sf6/o9/17RHyLqte769WfsGzDburrtyzOwdmrZzrv1beZO//NCgBmJYBANsn/QGjVv6/kP48lM0nyn0lTWQHL/1vOOgSjB7TDglXZeGD6ooAJBjNe8j9gzLUOkPyX/Oc0iZci+c9jKfkv+c9rEydJ8p/D0aRI/kv+89rESZL853A0KZL/kv+8NnGSJP85HE3KX16aH/AjEnmv3nBSU5D/qflb0Lp4F5YkDWj4DQWwR1xMBKbdLvkfALI6d5X8Z1DkZ0j+S/4zWsWU/8MzfkRERTnjsKoy4mMjcOphnaiZ5RUVeOvbDdTMuLKCKtHfojSvxjL4jBcKj4mpIfON2I+uJvkjW/wm9xt6PS/kv3lNs5rBWWveQfKezBqH8F73M7AmsXtDh1X195L/fqNqcEfJ/wYRHZAdJP8PCPaD90Xnpmfh4RlL/HqDQ3om4Y+/64eYyHC8+sVqfDx/i1/jfDsFO17yPyDMde4s+S/5z2kSL0Xyn8dS8l/yn9cmTpLkP4ejSZH8l/zntYmTJPnP4WhSJP8l/3lt4iRJ/nM4mhTJ/7UBwQyvLEdKQQY65m9Gx/xN6FCwrUqQbG+egve7n4b8yPiAMuvaWfKfgtEJkfznsWQmSf5L/jP6xJD/0eXFGLfmXbQv2MY4pJDMKAmPQu6vS/Cbfw5M64mBab1qvXPfLSCv5L85roiKMvxu7XvonLexxmF+2elYLGoz0K9Dl/z3C5NfO0n++4Wp0XeS/G905Af3CwYi/685tQ9OHNIBKzbnYtK0n1FYEtgVe8GOl/zndFDyX/Kf0yReiuQ/j6Xkv+Q/r02cJMl/DkeTIvkv+c9rEydJ8p/D0aRI/kv+89rESZL853A0KZL/Dcv/1PytSM3fjM75mxwxZMRAXZtZIvjjridhfUJX15Mk+e8aYVWA5D+PJTNJ8l/yn9Ent/LfLPNuxH/rop2MwzloM3xy34h9358c379HJ8D8/Ku+XX96X4xN6+AJDy/lv++Ax278AgOyl9Y4/gXJQ/FN6pgG35Pkf4OI/N5B8t9vVI26o+R/o+I++F/MX/nfp2MCbj17ABLjovDGN+vw1uzAlsBxM17yn9NDyX/38t8sUzVi+1wUhUejMKI59kQ0R2FELPZExv7639X/Gev8vfkQ58926fE9MW5kZ3929Xuf9+ZswkufrfJ7/8beUfKfR1zyX/Kf1yZOkuQ/h6NJkfyX/Oe1iZMk+c/haFIk/yX/eW3iJEn+cziaFMn//eV/h4Kt6JRn7uzfDPPv9cn+umZiXrvh+K7DKFcTJfnvCl+NwZL/PJbMJMl/yX9Gn9zI/+TCTIxb/S7M8+1DfQtU7jfEq6nLf/P+Dt8+DyO3fV/jraa36o2Pup5S79uX/G+oHf7/veS//6wac0/J/8akHQKv5a/8v+S4HvjdEZ2xfVchzDeHrdmB/fB2M17yn1NEyf/g5X9MeRFOXv8JuuauD2oyzPKEzoUCkeaCgL0XBTgXDVT758lH9cVpx/RDeGxsUK9R2yDJfxpKatD4MV0x4Rj/n2nlz4tL/kv++9OTxtxH8p9HW/Jf8p/XJk6S5D+Ho0mR/Jf857WJkyT5z+FoUiT/18J3Z3+nAGX/trj22BzfEdviUjA8Y/5+y0VviU/Fh11PQUFkXFATJvkfFLZaB0n+81gykyT/Jf8ZfQpW/ptzp6et+xCRFaU1DuO/3c/A2gCe797Qe0hpFYvnbjyiod0C+vvi0nKc9/DXAY1p7J0PBvlvmPXfuRwnbvi0Bj7z8930pDg8ulaskv+8tkn+81gykyT/mTSVBX/kf4ek5rjr/IEwJ/I/mb8Fz3+8MiBybsdL/geE+/+zdx7QcVXX3v+rd42K1aslVxUXcG/gQjWEGkIoaaS9AMnLyweE7z1CS0gFUsiD9PKFACEYXOjGGBdsywYXFVuSi3pvozoatW/tMxpp7hTNvTNnRmN7n7W0RtKcs++5/3Nm7sz97eKwM8N/1+B/cn8Trj+7A5FDvXIWwokV/+BgBOl0CNbpEBStm/x9/G/x//Gf4JhY+AcFObTI8N8rS6b5IAz/NUs25YCOnkF85VmG/3JVdd8aw3/3NTRbYPjP8F/ebpJjieG/HB3JCsN/hv/ydpMcSwz/5ehIVi42+D82MoLuygroS4pRvvcw/OvOqIrsH/XzR3N4Emoj01EXlY6GiFQM+U9+x/UfG8Wahv24tEX5eYCc6d/KvgY1Udqz5zH8l7fPGf7L01KmJYb/DP9l7CdX4H9+eymuqN0Jv7GxiSlQ2vots24S7/UyG8N/mWqabHkj7b/lrDN7anDD2W2KzwudIbFiv1AJBOvG8F/emjP8l6elTEsM/2WqybZUwX/60HjbupnQ9xnxi9dKUF7XbVe5JbPjER4SiHPNvaht7Zvoo3a8o+Vg+C9nozL81w7/L2n5FJfV75GzAB6yQs4CwboYBMfGIjAqCkHR0QiJjUNgVCRK20bwdnmvqA9FN0fsfXDy0LRUmeW0/6pkUtWJI/8Z/qvaKF7sxPBfntgM/xn+y9tNciwx/JejI1lh+M/wX95ukmOJ4b8cHcnKxQD/9adOCtjfVVIM/cmTGDUaVQlojuwn4N8QqYT9jgzM7D4nsvGFjAwquhxMXo4DKdoiPxn+q1omVZ0Y/quSyeudGP4z/Jex6bTC/1WNB7C86ZDi0F0hMdiSexP0IToZU1LYYPgvXVKvw386g4SBVtx05g1EDE2yJMqUSw4ArWEJipNk+C9vzRn+y9NSpiWG/zLVZFtO4X9YcAB+9KVLMDM5CvtKmvH0llKHqv3mP5aL7ABb9tfgn7tN9d20jHdkmOG/nI3K8F89/KcbCpR6KFevrFNI6fvfnLkZDREpE4sSOjKI0OEBhA8PIGy4H2HDhvFH+tv8f9Pv9GOd9krO6qq3QlEUVHpgICjc9BiofJwoRSCeDwdFYniqMfyXpyzDf4b/8naTHEsM/+XoSFYY/jP8l7eb5Fhi+C9HR7LC8J/hv7zdJMcSw385OpKVCw3+W0b2C9h/6hRGB5Ug3p56ziL7tSgeZewRqaQpO59loxIBO2ZuFg7vahrDfzUqqevD8F+dTt7uxfCf4b+MPacW/lOU/9XV72Je5ynFYSnSnwAuBSR5ojH8l6+qtyP/zWdA2XZvrXwNsYOdEyc17B8oSgBYZvhh+C9vzRn+y9NSpiWG/zLVZFtO4f91y9Jx18ZcDA+P4ndvVWBvabND1ezBfy3jHRlm+C9nozL8Vwf/k/pbsPncDujODfPLAAAgAElEQVSMygwX1dFZeCvrGhgC3f/QSjctyFkgdMSA8CFyGOjHsoww5ESNYai7e/xHD6O+G8O9PXI2gItWjAHB4iZKX2A4DIFhwmGAaiuasgmEoz+I/hcu+pBzhJbG8F+LWlP3ZfjP8F/ebpJjieG/HB3JCsN/hv/ydpMcSwz/5ehIVhj+M/yXt5vkWGL4L0dHsnIhwH/9yTLoS0s0R/YPJWfh2FiiSOWvNrJfi/Lr6vfg0pZPFUPoO+lbM69BbWSGU1MM/51KpLoDw3/VUnm1I8N/hv8yNpwa+B88asRnzm5HRk+t4pBndLmiNAsBXE81hv/ylZ0u+E9nQoF4N5zdirTeBsWJvZd5BUrj88X/GP7LW3OG//K0lGmJ4b9MNdmWU/ivViK6CfidG/MQFOCH598sx/6yFrVDnfZj+O9UIlUdGP47h/+LWo+DbiQEjI1MaDrm54ePU1aiKGmZKp1d7fTFTbNw0yo79QrHxjDU040hvckpwNitx5D4Mf9v/HfhNGD6fXRoyNVpuD3OEBAy4RRgnVXA2llgMCgcrz2ywe1jWhv44tP7RJkSX22fXZuNO9fnSJ0ew3+G/1I3lARjDP8liDhuguE/w395u0mOJYb/cnQkKwz/Gf7L201yLDH8l6MjWTnf4L+rkf1+AQGIyp2FmIJC6AoKoJufh38XNeGl8WyQ8hRVWqIsfZStz7IMwBj8cCBlBQ4lL5/ysAz/5a0Kw395Wsq0xPCf4b+M/eQM/lOa9ltOb0G8oV1xuOMzFmBXhvx7fdbnxPBfxiorbUwn/KeZ0P34zefeQq7+jGJih5KX4eOUVQz/JS45w3+JYko0xfBfophsCtLg/5evnIXrlmWgor4bT7x4DAPGSXjqrs4M/91V0DSe4b9j+E+eqldWv4/ZXZUKsSnCfcfM6xRp/uWshq0Vh/DfhQOODAwIR4APPq7Ezv0VpiwDdkoQmMsUWNdNdOGQLg2hmzPB0VEI0ukQrItBUHQ0gnQxCNaZHsX/o3UIiqHndQiMjFJ1HIb/qmTyeqeXH74MoUEB0o/b0TOIrzzL8F+6sG4aZPjvpoAWwxn+M/yXt5vkWGL4L0dHssLwn+G/vN0kxxLDfzk6khVfh//r8mbgqwXBIqq/q+SE6jT+9mB/QKgyO94re6o8Dv9JY8qoRxGniQPK4BNKEUwRp47KADD8l7fPGf7L01KmJYb/DP9l7Kep4D8B/5tPvw5K127Z9qStxSeJl8o4vFMbDP+dSqS5w3TDf/OEL6vfg0usMvycip2HrivvwEO3L9J8XlMNOFWrx/f/4tv3HH7x1SWYlRot9bwZ/kuVU5oxhv/SpGRDpMCh8lb8+JVit8X4z5vyMC9dh9+/XYFPTys9/tw1zvDfXQVN4xn+24f/MwbacP257YgZ1CuEronKwFvZ16quG+juKsmE/+a5bDtYiz+/p3RocDRP+sAeJpwEDAgfplIEA8JpgB4nf/on/ufu+bo6Pjhm3CnAwlkgSBc94TwQHBOL//53JVqGAjEYEOLqYTw6jiP/5crL8F+unrKsMfyXpSSn/X/4r779Rfzpry1Fboo65zS1u+KHL53Akco2td293o/hvzzJGf4z/Je3m+RYYvgvR0ey4ovwP7WvAek9dcjorUN6fyP8R9RljIueM1dE9Yvo/vl5sIb91qp5C/6bj7u+bjcWtR5TTIMc+d/Mvhb1kWk2i8rwX94+Z/gvT0uZlhj+M/yXsZ8cwf/03jrccHYbgkeUGTffnLkZFTGzZRxalQ2G/6pk0tTJV+A/TXpx6zFcXrdbMf/uxJm49pc/QUBYmKbzmqozw39pUko1tHBmHB6/W66jR01LH779wiGp85RtjOG/bEUvcnuy4L8nZWT4L0ddhv+28L+wrRiX13+EwNHhCZEpGv1gynKRKpB+91abbviv5Tz9MDbhJCAcBYZMjgImpwGzg0A/wofIcaAfoSODWsxL6zviFyCcN6j+40CQ6bE/MMxUlsD8GDT595B/kLRjT2WI4b9cmRn+y9VTljWG/7KUZPjP8F/eXpJlieG/LCU58v+XbzD8l7eb5Fhi+C9HR7Iy3fDff2wUyf3NSO+tFcA/ra9B8b3X0Zmqiex3ppK34T/Nh8oAXF39jgJGUQm//SmrcDhJCQIZ/jtbQfXPM/xXr5U3ezL8Z/gvY7/Zg/9zuipxTdXboGuMuVHgzeu5N6IxIkXGYVXbYPivWirVHX0J/puu7WdEGQDL8rwRmZlY8PiToOAvGY3hvwwV5dtg+C9f0+mw6Dc2NjY2HQfmY5oUYPjvmzthXUES/uvmfKmTY/g/Cf+DRodwRc1OzO0sV2hMoJiiA2qjMqRqr8bY+QT/1ZyPdR9zZgFyEDA7BYSNDOIz+VEY0utFmQIjPer1GDEYXDmE22OG/QMnnAWEw0BgGChipD00XuyJ3qAIt49BBhj+S5FxwgjDf7l6yrLG8F+Wkgz/Gf7L20uyLDH8l6Ukw3+G//L2kixLDP9lKTk98N8ysp9+t3Ryn+rMoufMQUzBAhHdryay35lK0wH/aU46YzeuO7cDif3KMgBV0dl4O/tqGAJM5QkY/jtbQfXPM/xXr5U3ezL8Z/gvY79Zw/8lzUewtmGfwnRPcBS25N6EjtA4GYfUZIPhvya5VHX2NfhPk6bPMzedeUPh3BcSH4/CHzyGiMwsVec1VSeG/25L6BEDDP89IqvXjTL897rkygMy/J/mBXBweIb/8tflsz8ywf84Q4dITxUz2KU4SF1kuqgLSLB3OtqFDv/taerv54ctj6y3eWpseBjGzk6TM0C3ySHAqO/CkL57/HH8f/Rclx6jQ8pUY55av66QGOEEUBuZLh7JQcCVxvDfFdUcj2H4L1dPWdYY/stSkuE/w395e0mWJYb/spRk+M/wX95ekmWJ4b8sJT0P/12N7B/180dzeBL8Zs7FFTdfLgX2W6s2XfCf5kHRgZfV7cHCtuOKafUGRWJ7znVoCk9m+C9vm4Phv0QxJZpi+M/wX8Z2MsN/yv5JAVT57aUKs61hCXht1s1eK5dqfU4M/2WsstKGL8J/mmHsYCduPv06oo3dExOm1P8F//0IYvIL3BKC4b9b8nlsMMN/j0nrVcMM/70qt+3BGP5P8wI4ODzDf/nrQvB/dmsJNtbusomAoBT/H6eslH9QDRYZ/msQy6rrSH8/jN3dGNJ3CYeB3736Cfz6u0WGAVMpgsnHiKE+1w9kNZI8m2sjM1AXlY6ayAwYAk2RJM4aw39nCml7nuG/Nr281ZvhvzylX/zwLF7dWyXPoGRLuohg/O17ayRbNZk7WaMHw3+PSOuWUYb/bsmnGPzMllLsKWmWZ1CypTlp0fjZPUskWzWZ232iCQz/PSKtW0YZ/rsln2KwJ9L+i8j+3jpk9NSJSDi1kf0EvOk7Czkx10emgcqdrS1IwvckZxs0CzCd8N88h9ldlbiq+j1Q1j/Ltjd1DU5mrcCLD66Tt9jjlm57ajeMw5OpsKUfwE2Dd2/MxS2r3Y+StJwGw383F8VDwxn+M/yXsbUI/r9z4Bw2V72FHP1ZhUnKqLJj5mZxPZmuxvBfvvK+Cv/pTOn+7l112xHR2ag48fnf/S8krrvcZTEY/rssnUcHMvz3qLxeM87w32tS2z8Qw/9pXgAHh2f4L3ddRo1G/O7ex5DXVqIwTGnd386+BtVRmXIP6II1hv8uiOZgyBef3gd9n+NsAKEjBoQPkVOAQXx4VDgITPy/D+HDA8JxQG1rC5shbqhRFgnKDEB1z+w1hv9qFVXXj+G/Op283YvhvzzFGf5/Ik9MD1h6+mtLkZsSJdXyD186gSOVbW7ZnNV1GvkdpUjtbUBDZKq4NtVFZqA5PNEtuzSY4b/bEk4YYPhf5paYlMmLItFmDLRBH6JDd3AU9MH0GD3+d7T4nUo7udL+8cBaRIbJval9//OHUNsqzxnVlfOaagzDf3mKyoL/lMJ+RdMhZPVUuwX7rc/sQof/dL4xg3pRBiBhoFVx+jWxufj8b36IwAi5Wf8Y/st7/ciy5Afg9R9skGVuws6Xnt6HrinuOag94PyOk1jRdBDBI0MT1y3TdSxq4m/KQKi1Mfxn+K91z9jr/5etxxD+r/9Fcn+T4uni+ALszNwk4xBu2WD475Z8dgf7MvynCa+epcNVldvQeeyoYv4z77wbmbd+1iVBGP67JJvHBzH897jEXjkAw3+vyOz4IAz/p3kBHBye4b+8dRlobEDJUz9Cf12twmhDRAp2zLxu2tL8W58hw395a+4M/ms5UsjIIDJ6ak0RNr114uaymjYGP1AKtNookzMARdoY/YPFUIb/ahRU34fhv3qtvNmT4b88tRn+M/xXu5sSB1qQ116GeZ3lDp3XyDGtLjJtwlGNHNfomqWlMfzXotbUfRn+uwb/Kd350ubDWN5UJFJ8O2tU1oucAIRTAEGVEHqkv02AhdKg22sM/50pq+75ovI2PPXKCXWdp6nX77+9Cokx6rJ4qZ2iu/Cf3tNXNh60iba0Pj7t35bwxAknZHNkv7N5XgzwnzSg94jL63ZjQVuxQpKQhATkP/AQombPcSaV6ucZ/quWymsdfRH+Uwr1uZ3lWNF4SKSydtboc1pvcOT4Ncx0LesO0Y1fx6LRExSFMT/lZzmG/wz/ne0rZ88PNDVh/4MPIahHuUf3p6xCUfIyZ8O98jzDf/ky+zr8XzEvAQ/dmo9Tv/olWvbsVgiQvHET5t57P2D1fuhMJYb/zhSanucZ/k+P7rKPyvBftqIa7TH81yiYl7oz/JcjdMu+vaj47W8wYjAoDB5OWop9qavlHESSFYb/koQEIBP+W8+KnAHSe+uR0VODtN4G0E05tY1qa5IjQNbKJbjx9o0ICJV3g3Hn0QY8t/2U2qlMS7+XH74MoUEB0o/N8F+6pFIM+jr8pzS5cYYOcbNcZrvv+nnYtDhVpkkw/Gf4P9WGogw1FDWW13HSJrJRzUY0OQOYs9akC8c1Z43hvzOF1D/P8F87/KdU5xTtT+/hshrVAjdlDjA7BZgyBzxx/ybEZch9T+fIf1mrJteOL8F/E/Q/gBz9OYcn2RSRbHLiskjjr1WRiwX+m3WZ21mBK2retykDMOueryHtuuu1yme3P8N/KTJKNeJr8J+gPzn1qIH+WoQQDm0W17G5hTnYtH4hyMklJD5eiymnfX+99SR2HVem3XY6yIsdcpKj8MzXGf67I3lPZQWKn3wcQz09CjPvZF2Nk3Hz3DEtdSzDf6lyCmPnA/z//m2FYq5VL72I6n+9ohAh7tIlyPs/D2q638rwX/4+kmGR4b8MFaffxgUL/1988UXcdddddhXet28fVq/2DfDI8H/6XwT2ZsDw3/11qfzd82h4522FIUNAKN7OvhpUm8rXGsN/eSviSfhvPUuzMwBlBkjvqdPkDBA9Zy5iCgoRs2ABdPPmwz/EfpkANcow/N+vRqZp6/PgrQVYlScXMv/hnQq8WVQ3befk7MC+BP+T+lsQZ2gXoGiGoQ3xA+3QGbvFKRDoocgFSl0oozH8l6HipI2TNXo8/FeG//ZUzdWfEcCf0vtP1SjTUbSxB5FDvaoWxxAQgvrx8jUElSgzgHVj+K9KSlWdGP6rh//0mWtd/V4UtCvLeKkS2s1OoUlJCE2kn0SEJScjJCERYUnJ4u/guDhN1hn+a5LLa519Af5ThrFVjQdA7+/2Wk1UBj5JvBRqI/udiXexwX/Sg0qFXH9uh002txkrVmLu/d9BYHi4M9mmfJ7hv1vyeWSwr8D/OZ0VWNl0UKrjmhbBwlJSIa5lSUkIG7+ema9tQTqdFlNg+K9JLq91fuDWAqyWcM+hvagIZU//DFQ+1dyMAcHYlnM9aiMzvHY+ag7E8F+NStr6nE/wn86sadcHKP/NrxQnGZU7C4WPPAq1720M/7XtEW/1ZvjvLaU9e5wLHv77Eui3t5QM/z27wV21zvDfVeUAQ3MzSn/6Y/SeO6sw0hSRgu0zN4Mie3yxMfyXtyrehP/WszaXCUjra0BmT43qMgFkhxwAYgoXIKawENHz5sE/yFQmQE1j+M/wX80+8Waf6YD/VM813tCO+IEOxBPkN7SLWq9qWk9wFIqSluHEDJMXuauN4b+rytkfx/BfqQuBoYL2UszvPInQYWVWI8uenSGxKInPR1l8HvoDTSCDgAeVrzGXsokYUldz3BAYOh5dmiFK2bSHxoPhv7x9zvBfHfyf33EKl9V/ZFPOYiAwDB+lXTYRhRY8akT0YLdw8Io2diPKOP77IP2tR+jIoLzFs7AUlpomHAHUQBWG/x5ZAreNTif8p/d2qvk924EzV0NEKg6krEBNVKbb52lp4GKE/+bzv6ZhF+Y1K0tR0Gs4/6GHEZmT67LODP9dls5jA6cb/lPGCXp9O8pWUxkzCweTV0w4W1JGJ7p+ma9jpmuaXvyPfih7mexGQQjCuY2cAszObuIxUTi+BUYq76Ex/Je9AnLsyYD/DW+/icrf/04xIbqH+nrujXYdguXM3HUrDP9d187RyPMN/tN5dBz9FKU/eUrhsEJZTxY8+gTC09KcisTw36lE09KB4f+0yC79oAz/pUuqzSDDf216eas3w3/XlCYP1ZO/fBojAwMKA+k33Ij/W5eNwVHX7HpjFMN/eSpPJ/y3PovgESMyemtBmQEyeuqEMwDV+HPW/IOCED13HmIKChBTsADRc+fCLzDQ4TCG/wz/ne0pbz/vKfh/x48/FDfPBOQXPx0ikj/G2AW/MeevLWc6mDMBlMblOawBPZUNhv/OFNb2PMN/IHTEAAKfee1lU2aXofT95bFzQXuX0kE7a/Q6ImeA9J5a8Ug3m9U0gq09yTlYfe1akb0mPENOBFB1Sy++80KRmilMW58nv7AYhdmxUo/P8H9q+E+gY1PNB8jqqbbRvSS+AHvS1oL2vtpmdg4wQxRrwEKvN9mNyjyZswYQVHnrtAE1xtCJMgNa5i97bvbsXXVpGv5j81yphyoqb8NTryhBq9QDSDA2HfCfvhdQJLCjDC4U4U/Q31ORlhcz/I8IDcSzK8ZQ8fxvFSUC6TtY7pe/gtRrNru0qxj+uySbRwdNF/yn1zW9vul1bq+d0eXi45SVmoGqPecA0zWNHAR6bMpayBA3MCLCdB0bdwg41DyGI61+0IdEiyxqQ/5BMg4jzQan/XdNyrN/+wtq33hdMdgYl4y/pl6PvqAI14x6eBTDf/kCn4/wn1SgAMATjz2Koe7J4A/K5lP4g8fEvdWpGsN/+ftIhkWG/zJUnH4bDP+neQ0Y/k/zAjg4PMN/7etC3qnkpWrZAsLDMf+730P8kqX47I92Y2jEd+k/w3/ta+5ohC/Bf+s5kjPA57KGsMivFV0njqO3ynEtT8uxlAWAsgHEUomAgkKRJcCyMfxn+C/vFSTHkgz431dTjf6aGvTV1qKvugq9tbUwNNS7PMFh/0C0h8ahIzQeVBfTf2xMRFBHGZW1DOkAdCPrcNJSzZkAGP67vDx2B17M8L/zSBHmd5Q5jAQ1C0aRoBTlT+DfnUY3p82ZAdJ661RHSAdF60yOapS5pqAA4emuOQMw/Hdn9Tw3dk5aNH52zxKPHGD3iSb88g3H8H9Z82EsbzpkE+XYFRKD9zKvEKnPZTdL5wCKuvzcgiiMdLTB0NIMQ0sLhnvVlc/QMi+C//pgHSgDTdd4vWa6BulDdOL/dO3yZmP4L0/th/58BOV1pjJDlo0cF1c0HsCcrkq7ByMHrv0pq0Fp/j3ZLnb4/+KD69BfX4+yn/0E9JnTsiWsWo25930bAWFhmpaA4b8mubzS2dvwf3ZXJVY0HXII/a0j/WWLED7cL77bXDUzGEuT/ERmTLp+iZ/WFowOys+AQ46h4roVHI3u8euY+D04Gh2h2krjyNCD4b92Fcue/jla9+1VDKSMlJ8svR3bjrZqN+ilEQz/5Qt9vsJ/UoLe54qfeFRc2y1b3gMPga7rjhrDf/n7SIZFhv8yVJx+Gwz/p3kNGP5P8wI4ODzDf/XrMtjaipKf/Ai9Z5Vp/qNmz0H+Aw+BUv1QY/ivXlNv9fT388OWR9ZLP5wvw3+xF9dm4871OeK8R/r70VlSDH1JMbpKS9B77hygInqZosh08/NE1CV9KTvUE47ndlRI11KmwZcfvgyhQQEyTQpbHT2D+MqzDP+lC+umQbXwf2xkBAONDeirqUF/bY147KutwUBDA+g5VxpFn1BqcgH6w0yP9DfdgLJu/mOjyG8vxfLmIodOAIeSl6FMZSYAhv+urJjjMRcb/O+vrUXjB+/j3Ls7EWRwDBkJflKEP6X191Q5IyqjQSUCyCEgrbceVNZGTQuOiR3PWmO6PlE6dDWN4b8albzfZzrgf1J/M66sed8GnIz4BaAoealwzKLfvdH+8cBaRIZNRjRSdjETRLGAKRa/D/faOpO5O0+CKuQE0B0yDlaCySmAAIsJrMjWguG/uys2Od4a/juD/g0RKTiQslJ6en9HZ8Twf52QhupaV/7+BTR9sFMhFUU5Fzz8P4jIylK9KRj+q5bKax29Bf9z9GexsvGgwyxNFOl/MGU5WsISvXLut67Jwl0bbEtYUFTshDOA1bWM7q2NGORnwKGocZMzgG48W4BuwlmAHN9G/fylasLwX72cw/39KH7iMXSXn1IMSlx3OeZ9+zv4086z2HGoVr1BL/dk+C9f8PMZ/pMa9Fm8+IdPKve0nx9yv/RlpH/mRruCMfyXv49kWGT4L0PF6bdxwcN/a4n37duH1asdexs5WhK9Xo/Tp09LX7Hy5iH860i/dLsyDX57QxR0YXI/DP55fy/qu1yDCjLPzZGtgtQg3LTYVKNVVqtqH8b/O6iuvqusY2q18411kUiMUn8zb+TMaRi2/BtjVt7LQcuWI2TTlYD/5L556m09fDjwHxvnhWJVrvq0pWq0PXhuEO+Xyf/ypubYavr4+QH/c61OTVdNfZ55vxt9RvfTf2s6qIbOa2eF4PK5oXZH0F4eqa6a+BltblblDDAaFILqsFRRj5lSg7aGJ2AMdKvDd9r3r45GUID8OfUYRvHLD+TfbJep3K2XhGN+itx0iO+UDuBwlVHmNKXaiovwx72XR03aHBvDaEcHRinipLV18rGjHXAR8hsDggXUp4gSM+ynR7qJpLWRE0BBewko0tRRJgA1TgDXLwjDooxgrYefsv+H5QbsO60OvEo9sEpjEcF++K8rbB0rVA6fslttxzD+esC3P7t8dU0kUnTqP7tYn/CYwYDhkmIMHT+K0cZGh3qQU0tF7BwB/T0R8TzVQlBJjcSBlglngPS+egSODKlaYr/ISARkz0RAVrb48Y+zHwHW0jOC3+2RH1WtapIqO929IgLZ8XKjsF8/2o+SBnVaqpym1G5pMQH4ymplrV9ZByiuH8Ibxya/h1LU/ZqG/VjQesKmRBLteYr2J8cXb7b/c2U0woLUf3YZMxox1tWJ0a4ujOm7TI9dXRjVmx7p9S6zETCpis4W7wtndTlSAMolmcHYXKgt2tnZOZ0P9xzu3xCFGA/dc4gd7MRKivTvrLRb/qtRQP8VqI5SD5mdaa7m+fzUINws+Z6D+bh7KgfxUYXc/a7mnNT2CQ3ywwNXKj+70LXYsGMbMGxRUz0wECFXXo2gSy5VZfrH73RjeMR3v4dumBeK1ZLvORw6N4j3fPieAy3cI5s9cM9hZzf6Bscws/uceH0n9bfY3SNndDk4mLLCa9DfPIk1s0Kw3sE9h6k281h//8R1y961DENyP7PQ59ujCYvwSdKlMATYv0ei6sVn0Sk5OgBfWyv3s0vv4Bie3WmbyUXr3DzZ/5ZLwpGn4Z7DWHc3Bl78O0bb2xXTCl6zDsGXm4J03i0zoOic734PjQ33x33rtX/3n2odhkbG8JN3fHutr1sQhsWS7zmYNfn7gT5Ud1hcBz25aV2wPS85CJ+91AkvGRmB4bVXMVxRrjhC0KVLEGKnrE9d5wj+8rFvfw+9Z3UkUmNcv+dgT+pXjvSjolnue7oLS+pwyMwZgbhrudySI609I3jBx+850DnTuctuc+fORWSk3GujmjlesPDf3sk/+eST+MEPfoB//OMfuPPOO9XoM9Gnr68PdXV1msao6Vxab8Df9ykv9GrGebPP969LRmyE3De453a2orbdd6HJoqwwfH6F3PRYZ1oG8fsP7dcb8+Z6TnWs716diGSdOkDW8+YO9O39SGHOLzQUMbfdjpC8fJvD/PerDRge9d0v4tcu1OGyeXLfhPeW92LHscl6R76yzuZ5+PsBP75NXUSglrk/+UYjegd9t8TDhrwoXFWoDpSNDRpgPHsWxjOnYTx3DkP16q4DBEVrI9NRF5mO2qgMtIaZMmBMZ3vyllQEB6q/ga52rt0DI/jRtia13ael312r4lCYIfdG+tZPu/BxpW9CUbrJnQU9rk8fwHBzM4YpVXJjg8va+4WEIjA5Gf4JiXivMRTtYTPQERLrEuRXM4mFbSewrKkIkUO2XwApyrIoeRmK4wvsmrp1aSyW5sh13nu3uBu7ynzXwSUyxB+P3JiiRlrNfarajHj+A99NNUkn9O0rE5EWq+6zi6UAg+WnMHC4CIaS4il1IehJtc0rYmZ7Pf23o4nNTg7BF2f2YfD0aRjPnsFQ1TmMWcKSKc7IPyoawbm5CMnNRXBOLgLiZ4jeTfohPPuO/RvnmjeOhwZ8ff0M5CbKddR86WAHjlUPeGjG7pvNiA/GfZs88xni06p+vHKoU0ySaiNvqPsQEUPK65ohIAR709aK18B0tEdvSkF4sDwndPpc95dtpzHc2Tlen7kbusFu4XSmM+pVZ9iwpwVpdSpuHorjCzXXkLa0tzw3AjcvketkUVZvwN8uwnsOf996Clmn9mFup/Lms1nv5vAk7E9d5XXobz7+oswwfH6l3HsOZtsflPbgvRLfhSdhQf547Gbbzy7DrS3o+vvfQI+WLXThIuhuuRV+wVNfA5mG94cAACAASURBVP7n3w0gcOSr7ZoF0bh8vlxQtq+iF9uP+u49B/r2+ZPPyb/n8Ne/fozFNR+DstXYa2d1M0UmD29F+lvPYf38KFy9QN09By37dbS3F+/ur0bDuRZEG7vFD5XJMf8eOOoaNCQngGMJC3EkaYnbTgCpsUH4zpVyMyz0GEbww62+fc/hzlVxWKDynsNQQwM6//JHjPYov2PqbvkswpYum9gS247qsb/Cd6FofGQgHtycpGULO+1L7+H0Xu7L7ZalMViWIxeKms/3d7vacLbVdx0+CtLDcPdqdZ9durdvRf/+fcrrOZVRvf0O+AVOwtXqNiP+18fvOdx/RQLS4+QGmfx1bztONviuo+aspBB87XLTvQJZ7Xy450DnTOcuu2VmZiJMYzkrGXO4qOD/wMAAvvvd76Kqqgovvvgi4uPjZWjolg1O+++WfB4bzGn/HUs72N6O0p/+GD2VyhTnkTk5yH/wYVB6PnuN0/57bLu6bJjT/muXjsoEUHmArhL6KUbvubOqMgMYAkNNjgCRGSI7AEVHe7tx2n+5NyD+8E4F3ixS5wziqbWOGdQj3tBu+hkwPRL4d/WmT2BkFCIyMhCemWl6TM9ERGYmgmNjxSkYjCO4/SdKpy9PnVvA2AgK20qwtJmcAGydLMgJwF4mAE77L3dFLrS0/5TWv2nXB2je/SGMXSboaa8NhsfgWPRcEc1Ldb99rS3KicNjdy2amBaB/+6KcnFd6iouFmkWR1VGhoXMmCFK2IxkzsbPPhkWaWF9tT35hcUozDa9H8lqz2wpxZ4S++BA1jHcsePptP9/fLUIm2o+EJGT1u1U7DzsTr8MlPZ+upp12n8Z87j/+UOobbXvvBc8YrQBKQKoDBJY0SNUZfkNgk2l8XnCGUBrJCWn/Xd/lanWbPW/Xkbz3j2gzCnWrSk8WUT6U9aG6Wyc9t+U9t+6URmA8t/+Bi17lJ85w1JSUfB//xvh6RkOl43T/k/njrZ/bNlp/zuOforql/+J7gr7JfcoCwu9vqcL+ptVcJT2X8YK/XrrSew6bj9bVdjwgPI6Jq5fpmsYOQk4+55IQQwiE0DipRgMcA1+cNr/qVe58/hxlPz4hxi1yKDqHxIiypzELlyoGPzHdys57b+MF41kG/dePw9XLE6VbNVk7nxP+28tSt3WN3Dmb39R3DeNmjULCx59HHT/iRqn/ffIVnLbKKf9d1tCnzBwUcF/Upyi/1977TW88soroHQL090Y/k/3Ctg/PsN/+7rQF62TzzwtavhYtrTN12HWV78+5WIy/Pe9vc7w3/01odqzXWWlOPHBAbQdO+6wxqD1kehGOmUGoKwA5BRAadM93Rj+n7/wXzcB+TsQb2gD1axNdJDaUs0+CoqKMgH+9EyEp6cjIisb4RnpoFrhUzVvwn/LeSxqPSbKAVhHpFIfcgKg+tMnZhSKIQz/1ewA9X0uBPg/3NeHlj270bRrF3pOVzo8ef+gYMxYuQrJGzbit2V+OFLpu9marOG/9UmNDhnRfaocXcUn0Fl8HN2nlHVEp9oBVLbD5KyWLupeu1LGQ/0O09aT4b82vZz13v27f2DkvS02IIDW/P3MTdMWDW05b2/Df2eakXMAZQiINvYIkBI72IW5HaemdAqojJmNMlEWYKYz8+J5hv+qZLLbaaCxEVUvvyTe8+215vBEEQl8LlrdWrg+E3UjGf7bh/9m9Zo+2InK370AuqaZG12rZ331a0i58iq7IjP8V7f3vNlLFvw3Qf+XhLOjvSbS+yevQEu43O98rmo1XfDf2XzDh/tNzgCD3Ygxdglna/rburnjBMDw3/Eq0Pta+XO/VnQIio7GgseeQOTMHJuBDP+d7ejpeZ7hv+nei9rW+vF+lP38p4ruYalpWPDY4whNSGT4r1ZIL/dj+O9lwT10OIb/HhJWrVmG/2qV8m4/hv9KvcdGR1H1z3+gZstrCm+9gLAwzL3v20hYtdrpAjH8dyqR1zsw/Jcn+c6jDXhu+ylQvdz0njqk99Yho7cOCf2tdmuLWh+5LyhiIitAXWQGujwQacrwX+6NIE9E/tONl8kofgL9pmh+ZxEajnZycEwMws0R/BYR/UHRrkUyTxf8p/OjTAALW09gafNh0E0r62bOBHD5F27CpksdR4S58qp/8cOzeHVvlStDvTJGFxGMv31vjUeOdb7Cf/rc0nn8GOgGW3vRoSmj4KPnzEXyxk1IXLsO9LmG2g9fOnFew3/rzUCRRfqTZSIrQFfJCfScOYOxkRFVe4ZeW6KMTVSGeJxOZwCG/6qWzGknylpU/ptfm7IXWTSqX/9p4iU4kLzCZ0pc+Br8tyeu/9gocvVnkd9eiuyeKruR5jSOPuudjJuPkvh8dIY4drZj+O90C9t0IOhPkf4UKU7v/9aN0vtTJLCvQH/z/Bj+Tw3/Saf+ulqUPPUjDFiVr0pcdxnm3ns//IOVKXgZ/mt//Xh6hLvwnxwZq176p/gcY69Nd3p/R/r5Kvy3ni9dw+Z3nMTypkMiM4B1MzkBLMYniZeozgTA8N/+riDntOpXXlI8GZ6WhsJHTQDUXmP47+l3KNfsM/zXBv9JZcpMV/zEYxjun7yXQ/elCh95FPUhCfj+Xz5xbTG8NOoXX12CWalyM+T96OUTOFzhuwEHDP+9tLk8fJiLCv63t7fjzjvvRHZ2Np599tlpqbNgvZ4M/z28w100z/B/UjhKi1v2859BX1aqUDMyeybyHvw+wlLU1Rlm+O/iZvTgMIb/8sQ1w39ri+QMkNZbj4wecgaoVR2tTTX3xvz80B8Yjr6gcBgCwtAfGIb+oAiRfpd+HwgMH38MEzeUnTWG/96F/5RyMXx4AGHD/abHoX6EjQwgfIj+7kfYsEE80t/D/oEIHTG4DPlp/Sl7RFvoDHSExoqyEoGp6fjVf653ti00PT+d8N88UXKEWNh2AsuaixA6bFsfbUwXh7mfvx0pV12t6dym6szw37e/iD/9taXITTGlDKRUz027dprS+nd0OFxWcoxJ2rBRRPmHp6Xb9LvQ4L/1CY4YDNCPl7DpPHEcvWfPqH69kHMaZQaoF5kBMtAbFKl6rLsdGf67pyCte9VLL6Ju21YbQ5QGnaL928Lk1nV0b8bA+QD/Lc+RMtTkdZQhv71MlOFx1JoiklEal4/y2Dk2MIXhv/pdI6D/q6+g+cNddgd1RyfjwxnLQGnAfbEx/HcO/2nd6L2r4vn/tcnoQKWp8h54SFEGgOG/7+10V+E/lTIS0N/qPpT5DGvjcrE3YRnIuccX2/kC/y21K2wvEU4AUUZlpk/qo8UJgOG/7Y4s/82vROkxy6abn4eC/34EgRGO7+Uw/PfFVzfA8F87/Bff1WtrceLxH4DKCZsblbyI/uK9ePSwrfOmL60+w385q1HT0odvv3BIjjEPWXni7sVYMFNuqUEPTVWV2QsS/peXl+Oxxx7Dc889h/h4U13lgYEBfPe738XBgwd9JuU/zYvhv6p96vVODP9NktMN4ZNP/wJD3XrFGqRedQ1mf/M/NK0Lw39NcnmlM8N/eTI7gv/WR7B0BqDsAEn98uoMGwJDhbMA/ZgdBEzOAqb/P/illYiIi0WQLgaU9l1W6+gZxFee3S/LnEfsPHhrAVbluQf/KXU4vRcO6btFrfBdBypxurIBEQLk088AIgjwC+hvG5ku48R6BeSPF3CmIyQW7WHxAvTbq8eYEheG5+9bKeOwEzZ8Af6bJ2NyAjiOpc1HhObWjaInsj53u4jodrcx/Pdt+P/zu/IReZqi/N93WP/VvAcoUxEB/7hLl0y5LS50+G998hSBUbn/MN7594fI7KnBjAH1EQjkDFAbmYG6qHRQ5hp6n/JUY/jvurIdnxwR8GywXbm2dDN/f8oqHEtY5LpxD4483+C/pRQpfY0iG8C8znIEjQ45VOlU7DyUxueJMhvUGP4731CG5iZUv/ovkd3FXovMyUH25+7Az0r8UV5nG8nq/Aje6cHwXx38N69G43vvouL53yoWJyA0FLO/+S0kXXa5+D/Df+/sXS1H0Qr/KcKfoD9F/Ntr8ZcuQdbtd+D+rU3o6pssCaFlTt7oez7Cf7MuhW3FWN5c5NAJgLIAfJpwiXAIsNcY/k+qQs5LpT/9MTqPHVVIlbBmLfK+94DTrcjw36lE09KB4b9r8J8Wi+6lFT/+GHqrzinWbmfGRhSPl3KclkV1clCG/3JWheG/HB21WLkg4T8J8OSTT+IHP/iBQotvfOMbPhPxb54Yw38t29V7fRn+Q9RLtE5JRV+u59x7PxLXrNW8GAz/NUvm8QEM/+VJrBb+Wx/R0hmAMgQk9zfJm5QTSxT5GqTTIZicAaKjTU4BumjT3+b/60z/DwwPd2jtfIX/9EV8SK+HUU9AvwtD3d0w0qP42/x/vQD+lp7J3lggiqQVgD80Du3ixwT5Hd1gsTenCx3+m8/Z7ASwrPmw3UwAoUlJyPrs59xyAmD475vwP7u7CnkdJzG3037tV/MeiczJRcqmK5C4di0CI9U5Pl1s8J+0qm7pxXdeKBKyUSYSKmGT2VOL9N5axBscZ1Gwfv/pCokRmQEoK0BVdLbqFLFq3lsZ/qtRSdmHbrBVvvA82g4dtB08bxH+ELjEq9kbtJ7B+Qz/La9Ts7tOC0cAygLlqFFJjbK4+Yi/bAPuuX2VVqmm7F9U3oanXrEP0qQeyA1jv//2KiTGhE5pwdDcLNL7W0dPmgdFZGdj5h13IX7pMvGvh/58hOG/G2viyaERoYF48UFt8J/m01dTjdKfPAXK+mDZUq64EnO+dR/Df08umou21cJ//amTotQklSiy1+IuuRTZn78TUbNmiae/9PQ+hv8uronaYSLbWlMRIod6bYaQ8/kniZfiaMIim++oDP9NcgnI+cTjNmWWMm68CTlf/LKqZWD4r0omr3di+O86/KfFGhkYMDnFHD+mWLsjSUuwN9Uz5Qzd3SQM/91V0DSe4b8cHbVYuWDhvxYRprMvw//pVN/xsS9m+J8aOoKyX/zcxtM6IjML+d9/GGEpqS4tGsN/l2Tz6CCG//LkdRX+W8+AIsOoRABlBIgY6lWmjR8eQMjIoLxJa7QUEh9v4ywQrNPBGBKO3+5qQH+QqRSBPlhuHSwt06QUhYpU+8P9AgivSAtGjN+gBdjvwqhxeiJFCOCbMjNMZmigtP36YJ0J8ofFg8o+uNsuFvhv1oleO4tbj2J1xzHAYJt5ITQx0eQEsOkKzdIy/Pcd+B8z2IWC9hJRmzRyqM/hWlJ2k8TLLkfKpisRkZWlec0vdvhvLRhlM8kQjgAmhwBaB7WNoprL4vNQPR7VrHacvX4M/7Wp1/D2Wzj797+KlNmWLTgmFrO/8U2UhM/EL9+wX0NZ25E81/tCgP+W6tDnlPyOMvE+Zi+tsrmvLi9fZClJWL0G5Hztbjvf4f9gayuqXnnJYaQ/fU+lbD+U3cWyMfw/6+7W8dh4V+E/TYje08p/+xu07turmB85f/w+aj1aAnUem7e7hu/emItbVmv/XDLVcbcfqsWf3q10d2oeG+8M/ndXlKP65ZfQcfRTu3MwR/qbob+5E8N/pQOMxxYQwMLW46Lkmr3P3uQE8KnIBLB4wgmA4b/99Oa0RrO//g2kXrNZ9XIx/FctlVc7Mvx3D/6bF+vUr54V5fosG5XEeiv7Wq+up5qDMfxXo5LzPgz/nWskuwfDf9mKarTH8F+jYF7qfrHC/59ujEbHH38NY5fypi6lTZ799W/CP9h+Wi81y8LwX41K3u3D8F+e3rLgv5oZkee9qWY81Y83pZgPGTGIL+P0v1CRfr5PQPCp0syqOZarfaiG/STcDkd/UDj6AsMxUZqAyhEEhIr/T1Uvms6Dzkmk1B+2+N0ivT6l3KdzDR6ZHphvPlcC+AY6p8AwiN8DQ4UzBP1tfqSoPm+1iw3+m3W976qZmFN7BLVbX8dwr22UinACuE1bOQCG/9ML/ylDytzOChE1S2m0p2rxS5YiiYDZSveiZhn+T/1ORdcbkzOAySEgZlBZHsreaHqvL43PR2lcHvQhroEZhv/qriAUGVvx2+dAQMW6pW2+DjPvvBsBYWHYfaKJ4b86ST3Si15DeR1lmNNVCcpiY6/Rd6/EteuQvH4jdPn5Ls/jfIX/htYW1Pz7VVC6d3uNnLvomm4N/c19Gf5fmPDfvL4N774tMptYNvpc/m7mlaiInePy68WTAxn+T6rbc7oSVf980SH0pxJN2bffMRHpb70uDP+9B//N2i9uPYYlzYcdOgGYMwGkp8Xjma8vlfpS6uw14svP7JNqU7axB24twOq8RFDpiuIfPoGR/kmHdLqe533vQcQvM2WmUdsY/qtVyrv9GP7Lgf+0aude/H/is55lq49Mw9acz0jNIOfuDmH4766CpvEM/+XoqMUKw38tanmgL8N/10WleqQZvXVI661DX1AkaiPTRb1Rgi/utosR/lPK5NUNyrrd/iEhmPMf907U0HNHV4b/7qjnmbEM/+Xp6k34r3XWpmj4fjxx6xygh9LZd2G4pxeDnR0i1f1wT4/pd71+WqPhzc4CFKkvnBhGlJGKWs/bnf4h8TMmSyCMl0SgLAdUDkH8ROuw5XgH3izVS4nSd2eujsZetPD/+nnYtDhV3Gype3M76ra+geE+2whxLeUAGP5PD/yn2vP57WWYpT/tEIzR/g9KSUPmVVeJSH8qZyKjMfzXpiJdZzJ7a4VDAP3YSw9rfUOnJD4fFTFzQKBGbWP4P7VSlNGm+pWXUbPl3zYdCZLOvfd+RM2eBGIM/9XuPM/2IwenOZ2VwsEpta/B4cFCk5KRvGEDkjdsQsiMGZomdb7Bf4r0r/73vxxD/8xMZH3u8w6hv1kchv8XNvyndaaawWU//TEGmpSl047PWIBdGRs0vU680ZnhP9Bz+jSqXv4nOj45YldyE/T/PKJmzZ5ySRj+ex/+mxdkUesx0P1DctS3bnQ/9mzuKnz98W9KyVxjtn++wP85HeUoe/rnClkoI1nB/zyK6DnanZIY/nvjnVn7MRj+y4P/pP7Rf21D90t/VCwEZcV8PfdGeDOAZqqdwPBf++vE3giG/3J01GKF4b8WtTzQl+G/elGp3mg63VTsrRNRRgSH7DWqk1wTlSnqjdZFprnkKXYxwX8CbddWv42s7mqFnOFp6ch/6GGEZ2SoX6QpejL8lyKjVCMM/+XJ6cvw33yWLz98GUKDAqY8aUqjOVnvvks4B5CzwJC+G0P0OPG3HoPt7fIE9LSlKB0i4mMhAH60CeAH62IE4Ke/Tb+b/h8YHq5qNn94pwJvFtWp6jsdnS52+G/WXDgBbN+K2q1viNpy1k2NEwDDf+/Bf4ogz+soRV7HySlTYlOK0VOxc0U6+Qe+cz1yU+Rm1WD47967VuxgJ+IMHZjbWS6yNjhqVOKEojNL4/JRH+m8rBTDf8frQjUzK57/LagmumXzDwoWECXj5ltsBjP8d2+fe2I0vXauC6pBau1xGDs6HB4idsFCUGa2GStWqsrMdr7Af91IL6r/9YpD6E/fSykS2FGkv7VgDP8vfPhPa06f78qf+zVaP1YGMrSEJWLHzM0uZ5vxxGv8Yob/vWfPoOqlf6L9yGG70sYtvgRZt38e0XPmqpKe4f/0wX/zAl3S8imWNh8RgQbWLTAyClTbnjIOyShfcz7A/+8l12P0bWUEc1hyMgp/8DjCUlJU7WvrTgz/XZLN44MY/suF/6dq9fjdr/6N6869qXD6p4yaW3JvAnGe6W4M/+WsAMN/OTpqscLwX4taHujL8N+xqHTzg2pfU0pRerT3gdLZkozBD63hCaasAJEZqItKg9Hfeer6iwX+p/Y1YvO5N20itBLXXSaig9xJ82+9Ngz/ne1W7z/P8F+e5hcK/NeqCIHV1oZWPP6HfZOlCKxKEojyBOP/8x8b1XoIm/5jfn4YCKBU+mGitEB/0OTv5v+JNPvi/+EwBITgwVsLsCov0e1jWxpg+C9VTmnG7huP/Lc2SNH/ddveQN2O7YoUjOZ+wgng1tuQtH4D/AKUTjIM/z0L/6k8CQFigv5pvY6jXukzXU10pgDFp2NyMeJnWqenv7aU4b+EV1B1Sy++80KRBEtKEyEjg5jXeUpkcUjqV4Jpy55dITEojc9DWVyew3IwDP9tl4cc9k7/6Q9o2bvH5snYRYsx51v3IjTB/vWP4b/07S7F4FWXpuGb18xG57GjosZ9++EijA4N2bVNDosJa9YKR4CpgJmvw3/KFvJgQg269u7C2LBtCQQB/Sm9/+o1gB9VEFfXGP5fHPDfvBsa3n4Lp/7wBwSMjUxsEGNAMN7JuhpndDnqNo2He12M8D9poAX3R59Ge5H9zxh0rcr+/B2qob95iRj+Tz/8p7WgsjUL205giQMnAIp6T7/BfScAX4f/G2p3CR0sW9SsWVjw6OMgRwhXG8N/V5Xz7DiG//Lh//f/8gkSBlpxy+ktimBPyhJHJQAoyHM6G8N/Oeoz/JejoxYrDP+1qOWBvgz/J0Ul2J/eU4cMN2C/miVqDk+aKBFA2QEo6si6XQzw/9KWT7Cufq/NuRP0T950hRopNfVh+K9JLq90ZvgvT+aLFf6Tgh09g/jKs8pIG0fKUir/8KF+hA0bxh0C6PcBRIw7B4QOD8AYEGKC+oHh44A/DP1B5t9Nj1obw3+titnvbzCO4PaffCTHmIesOIL/5sMN9/ai9o0tqH9zByjThXWzlwmA4b9n4D+lh8/vKMPsKepd0/oQFCYgTGCY6sZbN4b/cl5MnoL/lrOjLF757SWY33FqSqfe6ugs4eRRblWzmeG/cq2bdr6PM3/7C+h9zbJRRptZ99yDxHWXT7k5GP7Lee3ItkLw/z82T0a+kvNay57daNy5ExQ566hR1jZyAki6fD2CY2MV3XwV/hP0X9Z0GAvbjts9LTqnrM/djsS161ySmeH/xQX/aZPc+z//wlWV26Azdiv2zNGERdidPvV7okubTOOgiwn+U5nOlU0HMavrtF2VtEb6Wxth+O8b8N+8LiYngOMiE4C9LK3CCeDGm5C++XpQeVGtzVfhP533tVVvIVevfL+NX7YMed970O2AKob/WneKd/oz/PcM/KfVo+v3zae3IGawS7GY72VdidK4PO8ssJ2jMPyXIz3Dfzk6arHC8F+LWh7oezHD/+aztSJ9vxn2O6sPapbfEBg6ntI/XUB8Sv9CUWNpvfWmkgA9dUgaaIbf2JjTFRv180dLeKKwUxuZgYbIVOEMcCHDf4rAurbqbWR3Vyn0oZvreQ89jNmL5zvVzZUODP9dUc2zYxj+y9OX4b86+C9PcW2WGP5r08tR7wsB/pvPbbi3B7VvvO7UCYAgyj/3VOPVvcprphxF5VjRRQTjb99bI8eYlZWTNXo8/Fd58F8n0vqXibT+0VY35i0PTZF6FTGzURqfj4aIqdPBM/yXs/TegP/mmdJn9Jzuc6LG+czuc3CUFcZc3oH2ATnvMvw3KTjQ2IBTv3wW3RXlysX380Pyho3I/dJXEBhp6yhjvVMY/st57ci2Yg3/Le33VVej6YP30fzRRxjq1ts9tJ+/P2IXXyL2wozlK0Q2G1+D/1QnellzEQrbShRR2uYTmoD+a9ZqivS3FoTh/8UH/297ajdgNODqqndsYByVAdiWc/201g++GOA/OfqtavzYIfSPXbgI2XfcqTnS3/r1zfDft+C/eX0Ihm80nMTCxsOiZKB1C4qORsZ4JgAtTgC+CP8psOHm06/bZLZKvfoazP76N926fpl1Y/gv+1OWHHsM/z0H/2mFHL22DiavwIGUFXIWUaMVhv8aBXPQneG/HB21WGH4r0UtD/S9mOD/YGsrOotPoKukGFUHjyBswPaDoD2JKWVzPcH5qAzURaahNSzB6UqQMwA5FpgyCdRNmWbU2lhjRAr8cubhylvWQzdvvkteqfYmWFzViUf+ftTp3D3ZgdKtXn9uh00dXYqsej/zCvziW6uRlej8ZqErc2T474pqnh3D8F+evgz/Gf7L201yLKXEheH5+1bKMTZu5UKC/2ZhyAmg5rXXUP/WDowajTZ6hSYmonHBRvy1PUmqljKN+TL8p89jFPlFjofLmg8LR82pGjlilsXnCfBPKf7UNIb/alRy3seb8N9yNhQdZnYIob3iqHWExiH9qiux6KbNCNLpnJ+Qyh7PbCnFnhLH5QhUmvFYtzlp0fjZPUsm7FO95Op/vWxzvLDUNMz91n3Q5eerngvDf9VSebXjVPDfciKtBz5G864PHNbPpr7kBJK07jK05V6Kn+xT993bkydrgv6Hsaj1mN3DhKelIeu2zznNWqF2jgz/L074bxw2lRlb3HoMl9ftVmwXci58O+tqnJ2mMgAXMvwn6L+i6SDmdFbYfYm6mt7f0eud4b9vwn9ar5zkKPziiwtQt32bKLs21NNjs4yUCSDj5luRds21qu65+hr8dxSdnPOFLyHjppvVXqac9mP471SiaenA8N+z8F98hnWQVYOcwt/LlJ+t2NlGYvjvTCF1zzP8V6eTzF4M/2Wq6YKtCxn+D7a3oau4WMD+ruITMLS0qFLIXmS/qoFTdAoeNZoyA/TUCaeAxIEWVZkBKFKC6ifGFBQiprAQ0XPnuZy2abrh/+LWoyLNv2V0FdXLpfR3J2aYLty/+uYyhv/ubjaL8dsO1uLP71VKtCjXFMN/eXoy/Gf4L283ybHE8F+bjhSZUvv6a6h/+y2MDg7aDNYHR+NQ8nKcjJsPyhrkS80X4D99OaebvvGGNsQPtGOGoR3xhnYbZ0N7unUHR0+k9afftTaG/1oVs99/uuC/5WwS+1uQ31GKeR3lIuLDXqPP5nGXXorkDZsQv2SpiGp2p50v8F9fVory534jov4tm19gIDJv+Syybv0s6HctjeG/FrW811ct/DfPaEivR9OHu9C0ayf6a2sdTpSy5VE5jZNx81wqoeSOAgT9KRV0YXuxuJlrFqy2VwAAIABJREFU3TpDYpH/xbsw66qNoMwFshrD/4sb/tM+ovs+nzm73ebzyKeJl2Bv6hqvf6a7EOE/le9c2XgAcx1Af6rTfMP/3O92pL/1+wLDf9+G/898falYMiqzVr9jO2q3vgFyurZuVKqIYLkzJwBfgv8UVEUR/5afVeneavDtX8Oa266VdQkTdhj+S5VTmjGG/56H/7RYfhjD+toPsbDthGLt6LqyPec6GP2Dpa2pM0MM/50ppO55hv/qdJLZi+G/TDVdsHUhwX9jR4eI7NeXlgjYP9DUpEqRycj+dJHOX01kvyrDU3SadAaoFZkB6Gaj2kYRNTH5hRMOAWrHTRf8p3O9qvo9m7RrdIOd0t5Z6s3wP1Ptcqrqx/BflUxe7/TZtdm4c32O1OMy/Gf4L3VDSTDG8N81EQmi1Gx5DQ3kBDBkmwmAnACKkpejJF59dK1rM1E/ytvwP2GgVYD9+IEOzDC0CthvXVvX2ewpqr+S0vrH5YnMTu40hv/uqDc51hfgv+WZzOmqFGUBrMtUWfahG8ZUmoPSm0dkZbkkhK/D//zEYHxh6BM07frA5vx0efmY8637QNHSrjSG/66o5vkxWuG/5Yx6KiuEI0DzR7sx0t/vcLKnY2ahLG4+zuhyPXpC4cP9Avpf0vKp3eN0hehwKHmFmMvvv70KiTGhUufD8J/hP20oyj5E90Ny9WcU+4syPu6YuRm9QZ7JfGhvM19I8N8E/Q9ibqdVCZrxE6+JysDHKavQFJGC13+wQeprm4wx/D8/4L954ckJoG77VtS98TqG7Vyf6DNd5s23IJUyAQTbAj1fgf85+rPYXPWWwpGNMoq8kXMj7vjSlVidlyh1rzP8lyqnNGMM/70D/80LdmnLJyKY0bIRy3g990b0BUVIW9epDDH8lyMzw385OmqxwvBfi1oe6Hs+w39jVye6SkygnyL8rSNRHMkVGBkl0vefCkxGbWQ6KAphuht9IUzrbUB677gzwEArMDbmdFr+QcGInjeeGaCgUHgzO4q6mQ74T57u153dYXNTnm64v5d1hY2XHMN/hv9ON72KDl98eh/0fbbQTMVQr3Rh+C9X5o6eQXzlWYb/clV13xrDf/c0FE4Ar72Khnfese8EQMAiaZlPZALwBPwfGxlBf309Ko+ewnvvHB6H/e2IMXapypzkSP2GiBRQqr6K2DnSPPUZ/ru3182jfQ3+m+dFEcN5HSeFIwCBBkctKncWkjduFOnCAyPU3wTyZfhP572+cS+CjUqIS6ncKa1syhVXurX4DP/dks9jg92B/+ZJjQ4Noe3gATR9sBOdJ447/F7bHxgurmP0vtweGiftnAj6L2k+IiK17EX6m6D/cpyMnY8xPz9xXIb/0uQXhl7ZU4WXdjP8t1T1kpajWNugzIRoCAjF29lXoyo6W+4COLB2IcD/mMGuCehPUZnWjaD/weSVqI9MFU/RK5zhv9zt9eutJ7Hr+PkF/80KkGNa3Q4qB7AVw319NsIEx8SITACpVyudAHwB/tM1jaKQLfc9OQ/9e/YtoAw2D9xawPBfwlYfHBrB5378kQRLnjPB8N+78J9WkhzDr6l6W5HN2PL157nVNllm+C9HYYb/cnTUYoXhvxa1PND3fIL/Q916Uxr/8VT+/fV1qhQh2B9D0fIFhdAVFCAyKxsP/vkTVNRPf91BRyewfq4Od+WMmJwbSk6g99w5dc4AwcHQzZsvSgToyBlg9pyJdKTehv/0wfSyuo8QMDYycZqUimpP2jocS1ho99QZ/jP8V/WidtKJ4b8MFeXbePnhyxAa5F56ZHuzYvgvf61kWGT4L0NFwNjZifd/9SeEFn9sF2DofcAJwC34PzaG/oYG9NfWoK+GfqrF7wT+yQHA1UYe+ASSOkLj0T7+0xYWj8GAEFdNOhzH8F+OpL4K/y3P7tF1UYgoO4SW/fscRjX7BwUhftlyJG/chLhFi4FxsOhIJV+E/7pBPa6o2YmMXtsU7olr12HWPV9DkE7n9sIz/HdbQo8YkAH/LSc22NaGT17djtaPdiFmUO9wzs3hSSiNz8Op2Hkuv1eHDQ+ISP+FbccdXzMF9J9nk26d4b/c7cTw376eyf1NuO7cmzZlAI4kLcG+lNUTzihyV2PS2vkM/wn6r2g6hHmdp+w6glImpwMW0N981gz/5e+m8xn+m9UgJ4DabVtRv32r3UwAJieAW5B69TUiE8B0w/81DfvE9c2yWUceM/yXs9cZ/n+K0uouOWJ6wMqKeQn4/m3eh/90KlTG+Yaz2xA8MhlsRvcXKKsxZZL2ZGP4L0ddhv9ydNRiheG/FrU80NeX4X/osEHcdPpCzjAMFWVT1hC0lMYe7Le+8fbgn474NPxfV5CE/7p5MqUveaTqS0vRVWpyfuitUucMEBAaimhyBigoRPuMbDy5u8vjdeWCRodEWrvZXcpa8z3BUeKC2BLmOA0Vw3+G/zLe5hj+y1BRvg2G/3JT8P3hnQq8WaTOCU7+ajq3yPDfuUZqe7z44Vm8tasUy5qLUNhWonCqM9uYTicAVfB/bAyGlmb0Vdegbxz09xPor68DRYi62ihqVMD9sDgLyD/DZXDkyjwY/ruimu2Y8wH+P/mFxSjMjsWo0YjWAx+LqOaukmKHDroh8fGmsgAbr0BYSopdoXwJ/vuPjYoby/ReYx0tHZqQiDnfuhex5NAgqTH8lySkZDOy4T9Nr6i8DU+9cgJpvfUiiwZFT9F3RnuNnMVPx+SiNC4fNdGZGBNxu1M3p9A/ONoU6R833+F3YYb/zlTW9jzDf8d6UdbHa6vetikrQ9mJ3vRwGYDzEf5TaafljQeR13nSPvSPzMCBlMlIf2vlGf5re+2q6X0hwH/zedK91rptb6Bux3a7jp3BMbHIuPkWhK3egHueK1Ijj9Q+9NmMoo3pumnZqOb41pzPgEqZmRvDfznSM/xn+D/VTqLygzeffh2RQ70T3Ub9/PF29jWoiJktZxPascLwX460DP/l6KjFCsN/LWp5oK8vwf/QEQPSe+qQ0VsnvKlmDLSpOmM1sN/a0PkG/63nTx9Qu0pLoC8pFtkB1DoDDPkHoT4yTZQ7qItKR3NYklTvclqz68/tAHllW7Yzuhy8m3WV05vxDP8Z/qt60TvpxPBfhorybTD8Z/jv7q4yGEdw+098OwXffdfPw6bFpjSjshrB/1f3Vglz9CVzWdNhFLT7jhOANfwfbG0dB/zVIppfRPXX1mJ0cNBlSQYCw8YhvymSv00A/xkweCCSX+skGf5rVcx+//MJ/lueAUU1N+3aiaZdH8DQ3OxQDMrMRdkAEtasBTnnmpuvwP+UvkZcWfM+4gwdinMY8/NH5g03Ivvzd9itgevO6jP8d0c9z431JPw3z5rA/5zOCuR3lAmHAEeN0qmWjZcF6AqJselG0H9JyydY2HrcrjNB9zj0Jxt0Y3aqxvBf7p5i+O9cT6ohvKZhvyKFMJUBeHPmtSCw54l2PsF/Af2bDmF+x0mFRmZdap1Af3M/hv/yd9KFBP/N6tA91to3Xkf9m9sxMjBgI1pQTCzej1yAEzMWgJzUvNHIUegzZ7eL++OWjUrlvJ+xyeZeLsN/OavC8J/hv7OdRGXhbjm9RZQmtGz7UtfgcNISZ8Ndep7hv0uy2Qxi+C9HRy1WGP5rUcsDfacT/tMHGfoQQz8ZPXVIoDr3KporsN/a7PkO/63PZ7i3B12UGaCkGHpyBqiuUlUmwBgQjPqINNRGpaMuMgMt4QmqoivsLVNBeynW132oiBSimyx7U9fi00R1UUIM/+V+yd92sBZ/fk/pIaziJea1Lv5+ftjyyHrpx2P4L11SKQYZ/jP8d3cjMfyfVJCcAOiGKF17KSLEunkjE0DkUJ/4wps22oUbcgLQT2n7a2vs3jBTu/ZB0dGIyMhEeGameGwNicOPP+oA3Qz31cbwX87KnK/wf+Lsx8aEYy45AbQd+BgjBoNdYfxDQpCwajWS129ETEEBnnm9DHtKHDsNyFHXsRX6Pra2YR8K24ptOlEa9vKlN+GR/7zWI9Ng+O8RWd026g34bzlJKjOR31GK/PYyRRSV9Yk0RKSCgEdF7Gxx3VvSfASLpoD+RcnLUBqX5xT6m4/D8N/traMwwPBfnZ5UBuD6szts9n5R0jJ8nLJSaqAGzeh8gP9Rxh6R3j+vo8zuZ1xKrfxxyirUR6pztmX4r24vaul1IcJ/8/nTvVWTE8AOu5/lqLTY4aSlODGj0KNOAPRd79bK1xA72KlYGnpfoEw29hrDfy272HFfhv8M/9XspOBRI244s82+c07mJpfZiqNjM/xXsyrO+zD8d66R7B4M/2UrqtGeN+E/3Vwiz34B+3vrkNjfomq2ARERiC0oFKnrdQUFiMyeqWrcVJ0uNPhvfa7CGaCkxPRTWoy+KlPEoLNGzgB1kWnCEYCyA7SEO4dVlBZ0U+0HwiPbslGa/+0zrwPdOFTbGP4z/Fe7V6bqx/BfhorybTD8d/5+qkV1TvuvRS3v9fV05L/1mdANUnICKGwvsXuSZicAAiautvDhfgH5KbtPvKEDcYZ2JAy0KWrdabUdGBGBiOxsRKRnIjw9HRFZ2QjPyADV17RsJ2v0ePivn2g179X+DP/lyH3ew38LGQj8t+7fh6ad70N/Svn52FKt0MREnE1ZgLeGs0Cfm73d5naW4/K6j0CvcctG3wcIrBxNWIQ5adH42T2eiWBh+O/tFVd3PG/Df8tZZXdXIa/jJGhvOmrmFMfWpSmoP72ODiUtQ/EM7bVgGf6r2x9qezH8V6sUEDoyiKur3sHM7nOKQR2hcaDyRjJbUmwoEqLlOlS29wyiscM2UtqVefthzGE2EBP0p/T+aZpMM/zXJJeqzhcy/DcLMNTTg9otr6H+rR2i3JN16xVOAMtwLGGhKs20dKLvXDefeR0UXWzZ3sm6SpSvcdQY/mtR2XFfhv8M/7XspKur38H8jlOKIdVRWaiKzhZ8RQ1XUXM8hv9qVHLeh+G/c41k92D4L1tRjfY8Cf8pnZ+I7B9P5Z/Ury6qhVK41kemj0ejp+Op79+ABJ3cLygXOvy33gbkDHB810Hs27FXU0mFQbEWaaiJygB92WoNS1CYptSg153bIWCAZTurm4l3s67WnI6X4T/Df41vYXa7M/yXoaJ8Gwz/Gf67u6s48t+xgtHGbhElRbWU7TU1TgDkpEk3m2YY2hFr6BCAf8ZAq7gp7WoLDA+fAPvh6RnCgTM8Ix1UP1NNY/ivRiXv91mUE4fH7lok9cAXEvy3FGagsVFkA2j+8AMMtitTQ1r2o/TF5KRTGTNLUb9Vqsjjxuj9YmPtLpt60/Q0leralbEBlG6dGsP/tYgMC5K6DPc/fwi1rcob+lIP4Kax6YT/5qnT9WheZ7m4pqm5h0D7lSIhKRLT1cbw31Xl7I9j+K9dT8pmQZlYuCkVoPtRB5JXoDYqwyVpGP67JNuUgy4G+G8WYKi7G7WvkxPAm15xAsjsqcX157YrnKzJKXNbzvWgz4pTNYb/cvY6w3+G/1p3EpXwWdp82O6wScZlCrJsC5uh1bzoz/DfJdlsBjH8l6OjFisM/7Wo5YG+MuE/wf7U3gZk9tYK4E8pzNQ0a9hvDZj/8J1VDP/VCOmkT3FVJx75+1HRK3TYMJGBgRw06Ga/mkZrVTfuCBBp7MHCthM29RX3pK3FJ4mXqjFn04fhP8N/lzaO1SCG/zJUlG+D4T/Df3d3FcN/5wqa66NO5QTwacJi4cwXN9gp6nubIvrbbaJLnB9tskdAeDgiM7NE9H54RiYisrJE2v7gWHWQ39GxGP5rWQXv9WX475rWHUc/FY4Arfv2OjQw5B+EU7FzhSNAY0SKaweaYhTBpZVNBxVluqg7pbHdlb4ep2NmKUYz/Gf4L2MTFpW34alXTrhkipzM89tLRFSVdZYKgv6U3v/4jAUu2bYcxPDfbQkVBhj+u6Znal8jNp+jMgC+6yDk2plpH+Uu9DcfkeG/du2djbiY4L9Zi9bGNvy/x36LhW3HbT5DUR/T9Wgpjs9wPRMAZVO9uvpdhfz0+WxL7k2qgCHDf2c7V93zDP8Z/qvbKcpeVEKNsiI7awOBYcIJoC4qXTj0UJYfNY3hvxqVnPdh+O9cI9k9GP7LVlSjPZnwf2nzEaxR4ansLJrc+hQY/mtcVAfdLeG/dRezMwB5mab31tpE8quZAX3Y3TFzs1s3Khn+M/xXs9ec9WH470yh6Xme4T/Df3d3HsN/9QrGDOqxvOmgSJ8ss1HkSVtoPDpC49EeGiduRA3FJeP5h6+WeZgJWwz/PSKr20YZ/rsn4XB/P1r2fISmD3ai53SlQ2OdIbEojc9DWVyegPPuNHLKvqJmp12HX7pRvS91Nej1bd0Y/jP8d2ffmce6A/8tj5+jP4v8jjKRDeBw0hK3IIv1eTH8l7HSkzYY/ruuJ92bWV+3G1TzW3bz9bT/dL50LSJHVVcj/a01Y/gvexcBFyP87+w14svP7BNOaHTve0HbiSmcALQ7pS1vKsKqxo8Vi0Xfs17PvXEiG5OzlWT470whdc8z/Gf4r26n2Paiz6mX1+0GBWSobVTeh6535BBAj10hyjKIZjsM/9UqOnU/hv9ydNRiheG/FrU80Fcm/Kcv4XeUv2QzSzPsp7TxauvIWxph+C9n4aeC/9ZHCBseQMZ4yQY1zgBUy+btbErz7155Bob/DP9l7HaG/zJUlG+D4T/Df3d3FcN/7QrGDHaJcgAUSaKlUfQx3XAiwE+g3/y7ORW4pS1dRDD+9r01Wsyr7svwX7VUXu3I8F+e3P/7lw9hOPiR3ahmy6PQZ23KBlARM1vTwYNHjFjduB+LWo/bjGsPjcd7mVegKSLZoU2G/wz/NW04B51lwX8Zc3Fkg+G/XHUZ/svVU5a1uzfm4pbVWbLMCTvbD9XiT+86dmSTejAXjDH8d0E0J0MuZvhvloacAJY1HcbiVlN2VeumJTMNOWcWtJcoTBAE3DbzeruOmY6Wh+G/nL3O8J/hv7s7KcrYM85UakV2bPpbbaP3Dnr9U/llygzQExwlhjL8V6vg1P0Y/svRUYsVhv9a1PJAX5nwn6Z33/HfYsTPH/WUwkR4LZnqmYyBPnK71hj+u6ab9Sgt8N96rKUzQEZvrUgTTG3Mzw8fp6xCUdJSKZNk+M/wX8ZGYvgvQ0X5Nhj+M/x3d1cx/HddQXICWNl4EHM7y+GHsQlDFF1FqeYIAtIPRfW3h8WrjjAhQwz/lyI3xfSlXFb74UsncKRSXUkmWcfUYofhvxa1pu77zJZS7Clpht/YGGZ2nxNRzRQ14j82anegITAUp2LniYwALWFTX1dmdZ22Gz067B+Ig8nLcSRxifgsP1Vj+M/wX8ZuZ/gvQ0X5NtYWJOF7N+fLNwyA4b9HZHXbKMN/tyWcMPClp/ehq88oz6BkS7euycJdG3IlWzWZY/g/KWvEUJ+o9V3YXmI3EwCBu6KkZSiJz8eon79iPQJHh3HD2W3I7KlR/J8+572bdaVNf2eLyfDfmULqnmf4z/Bf3U5R3yva2D3hDECBllqcAfQhOhFIu/b6dZi3djmC49SVCVAzux+9fAKHK3z3nsPCmXF4/O5Fak5FdR+G/6qlktaR4b80KV0zJBv+U5rZrhCda5NxMIrhvxw53YH/1jMgL9f0njr0BUWiPjJVzgQBMPxn+C9jMzH8l6GifBsM/xn+u7urGP67qyCE897M7ioR0U+w3+xJ7o5lhv8M/93ZP+ax1S29+M4LRTJMeczGk19YjMLsWKn2zfDf0ig53VJ9c4oCize0OzweOViXxuWjLH6+IvsWpYreULsLufqzNmOrozLxQcZG0I0kNY3hP8N/NfvEWR+G/84Ump7nGf6vky78bU/thnHYvvOW9IO5YJDhvwuiORjC8L9RnpiSLeUkR+GZr8sJUDJPzZz239FUI8edABa1HrPbxewEcGJGoXiePuvdfPp1JA60KPofSl4mAqxcaQz/XVHNdgzDf4b/cnaSYyu6QT0osDK9tw4ZPXWayvyEp6UhpnABdPkFiF2wAEHR6r7T2ZsNw39Pr7Rr9p+4ezEWzJR7z8G1mcgZxfBfjo4uW5EN/12eyBQDGf7LUVUm/JczI1srDP8Z/svYWwz/Zago3wbDf4b/7u4qhv/uKuiZ8Qz/Gf7L2FkM/+2rmNTfgvyOUsztOIXQkUGHUlfGzMLJuPmgLB+rGg/YRJ8NBIbho7TLcDJunqblYvjP8F/ThnHQmeG/DBXl22D4z/Bfxq7itP8yVJRvgyP/vQv/zStIDphUDmBhm225JepDTgBHExaDnAQoGtiyvZ95hcgQ4Gpj+O+qcspxDP8Z/svZSeqt0Pc3syMAOQVQRhG1LTwjA7ELFiKmoBAxBQUIjFSfkZDhv1qVvduP4b939b7gj8bw3zeXeF1BEv5Lcgo+hv+7MTTiu174X9w0CzetYvgv4xXJ8F+GivJtMPxn+O/urmL4766CnhnP8J/hv4ydxfDfuYpzuiqR316K7O4q550tepTEF2Bv2hpFdgC1Bhj+M/xXu1em6sfwX4aK8m0w/Gf4L2NXMfyXoaJ8Gwz/pwf+m1fSmROA5YpTOabtM69DVXS2WxuB4b9b8k0MZvjP8F/OTnLdSuxgp8i2nN5bLzIEaHEGiMjOFs4AlBmAHAICw8MdToThv7o1ojIN5KylM3YjavyR/o4e1KMuKgPvZV6hzpDKXgz/VQrF3dQpwPBfnU7e7sXwX77in/0Rw3/5qrpn0d/PD1seWe+eETujGf5Ll1SKQYb/DP/d3UgM/91V0DPjGf4z/Jexsxj+q1eRbgDldZQhr+OkKOXhqHWFxOD9zE2oi0xXb9yqJ8N/hv8ubx6LgQz/Zago3wbDf4b/MnYVw38ZKsq3wfB/euG/eUUJGi1vLkJhW7HdRe4PDMfruTeiJdz9ewUM/+W8jhj+M/yXs5PkWSFngP9c4I+gutPQlxTD2NWl2nhkTu54ZoAC4RAQEBo6MZbhv0mKqeA+Af+pGn3PfnX2rarXQ01Hhv9qVOI+qhVg+K9aKq92ZPgvX26G//I1ddciw393FZwcv/NoA57bfkqeQQ9YYvjv/hd6y2X5wzsVeLOozgMrJcdkSlwYnr9vpRxj41YY/kuVU5oxhv8M/2VsJob/rqmY0teI/I4yzO0sR/CIURgZ8QvA4aQlKEpeJn53pzH8Z/jvzv4xj2X4L0NF+TYY/jP8l7GrGP7LUFG+DYb/vgH/zStLcGlF0yHhvOk/ZspI2hkSiy2zbkJ3cLSUDcDwX4qMYPjP8F/OTpJr5RdfXYJZqab3ioGGenQVF6OrhH5KYOzqVHUwv4AAROXmIqZwgfh5oWQEh87oVY2djk4LZ8bh8bsXuXfosTEMtrfD0NIMQ0sLms/VYd/+MhHJTz/03mx+T3blQFTK5Y/597gy1OEYhv9S5WRjDP99cw8w/Je/Lgz/5WvqrkWG/+4qODme4f9+eWJ6wNKDtxZgVR7Df3elZfjvroKeGc/wn+G/jJ3F8N89FQNHhzFLfxrZ3dUoSlqKjtA49wyOj2b4z/BfxkZi+C9DRfk2GP4z/Jexqxj+y1BRvg2G/74F/80rTFGky5sOgWp8b835DAYDQqQtPsN/OVIy/Gf4L2cnybViCf+tLffX1o47ApicAYa61QP9+shUkSWuNioDjeEpoDIkvtLUwv/B1lYYWltgaG6GgX4fB/3isblZ+ukM+QcJpy19iA6Uae+jNLmfJxn+S1+yi9sgw3/fXH+G//LXheG/fE3dtcjw310FGf6TAh09g/jKswz/5e0mOZY48l+OjmTlxQ/P4tW92mp8yzu6c0sM/xn+O98lznsw/Heu0XT0YPjP8F/GvmP4L0NF+TYY/su9WUsrdNtTu2EcNkX1+mK7e2MublmdJXVqDP+lyinNGMN/34T/0hbYjiGG/3LUZfjP8F/OTpJrZSr4b32k/jpyBihBV/EJdJWWYEivzhmAMsY1RqQIR4DayHQ0RSS7nUXOHRUE/L9rIQY7KHK/xfRDgH8C7rdgsK0VYyMj7hzGZizpQHC/OyQa+mAd9PT7OOynx4HAMKnHszbG8N+j8l58xhn+++aaM/yXvy4M/+Vr6q5Fhv/uKjg5niP/Gf7L201yLDH8l6MjWWH4/4k8MT1g6emvMfyXISvDfxkqyrfB8J/hv4xdxfBfhorybTD8Z/gvY1cx/JehonwbDP8Z/svYVX98txI7DtXKMOURG8mxYXjhfrmlBhn+M/z3yGZ106gW+G99KFNmgBMmhwANmQEoC0BDRCpqo9JR+//bux+YW876PvBz+WNfG8fEGBtvHP7URr2EQLzABiHsKkmbFVJQJBenUNX2pq12N7AYGou92cTEjmOrpJLbwCYmhlZqQ22LOpUjtxVJna4SSGzJJTG7N0pISBNkDM5ekWCwMRgbzK2e13fue+545pyZd77nfc/M+7kSAu6d8zvzfJ7fzJlzvvPnjBdXR08/rzp24MDIkZz88gPVsep53/xa9fwnnr4N/9P/eWTrv8/59teq07/xSDzcL2P46nO/40SgX4f7j5ag/9Qzq8eee0Z0jEOLCf+Hill+qYDwfzMbRPifnxfhf950bEXh/1jB7dcL/4X/uW7KVBL+ZxxLFeG/8D/XTZlK/+MFL6iuv2Lk8/caqyL8z8xNuorwX/if6Cnhf0IxX0P4L/xPdJXwP6GYryH8F/4nukr4n1DM13jnj76i+p9f8135wlVVvfcjwv+1wI4sOib8b7711x783NZJAPf95j3V845+tjrtW4/3Wrtyu/uHzjj/xJ0Bvnj6udWxavnJAMvC/aeD/q9WzzqWv2PSKd95VnXwRS96+j/nlv+cu/W/v/ycM6v/89//RfXtA8/qNea9WEj4vxfqM35P4f9mTq7wPz8vwv+86diKwv+xgtuvF/4L/3PdlKkk/M84lirCf+F/rpsylYT/GcdS5Rd//Y/dNKK7AAAgAElEQVSr3/2j/LMIU2so/Bf+J3pJ+J9QzNcQ/gv/E10l/E8o5msI/4X/ia4S/icU8zWE/6+Oov7p5x+pfvrfbPZvDsnwv8b7p//uD6vf/7O/rl74+F9XL37sC9WLv/r56vzHvlAdfOqJXr5PPvuU6gtnnF994YwXV18+9azq4FPfqL7jyUer55+4gv/R6vlP9HvkQK83XFjoOc97XnXwRedthfqnnXdedeo5T//3wXOeDvmfdcoprSUf/OLXqnd/6L8OfbtdXV74v6vc838z4f9mzrHwPz8vwv+86diKwv+xgtuvF/4L/3PdlKkk/M84lirC/83+Iu62/5led+V/xjFdRfgv/E/0lPA/oZivIfwX/ie6SvifUMzXEP4L/xNdJfxPKOZrCP+F/4muqsP/Zq2TTwZ4aCvU3+0/5ZEDT5zxguolf/Olx6/eP/fpK/i3ruY/r3rO6afvaJWE/ztiG/WiA8eOHTs2qoIXjxIQ/o/iW9uLhf95WuF/3nRsReH/WMHt1wv/hf+5bspUEv5nHEsV4b/wP9dNmUqu/M84liqu/P90DnMNlW47LPxPsAr/E4r5GsJ/4X+iq4T/CcV8DeG/8D/RVcL/hGK+hvBf+J/oqq7wv1n7nMf/qnrJ8bsCfPdjD1Wn9rwzwKp1/Mqpz68ePeX51SOnnFk9eurT//3IKc+vHj31zOrrzzm9uuhvvKD6+SuzjxoU/q+alfy/C//zpoMqCv8Hce3awsL/PLXwP286tqLwf6zg9uuF/8L/XDdlKgn/M46livBf+J/rpkwl4X/GsVQR/gv/c92UqfSm151fvePNhzLFjlcR/kc5Y8WE/8L/RDMJ/xOK+RrCf+F/oquE/wnFfA3hv/A/0VV9w//F9zpQHavKyQDf/dUvVN/9WPlP+8kAx6oD1WOnnFE9Wgf65b9PPR7un3Lm1r+VZZb9Ef4nZnnvawj/93gOhP97PAEdby/8z8+L8D9vOrai8H+s4Pbrhf/C/1w3ZSoJ/zOOpYrwX/if66ZMJeF/xrFUEf4L/3PdlKkk/M84lir/17/+g+ozX3g0VzBcSfgv/E+0lPA/oZivIfwX/ie6SvifUMzXEP4L/xNdtZPwv+19X/T1L1bnP/ZQVW7V/8jxK/i/cup3jl5F4f9owo0oIPzf42kQ/u/xBHS8vfA/Py/C/7zp2IrC/7GC268X/gv/c92UqST8zziWKsJ/4X+umzKVhP8Zx1JF+C/8z3VTppLwP+NYqgj/P5vDDFd63sHnVLf/lPA/wSr8Tyjmawj/hf+JrhL+JxTzNYT/wv9EV6XC/8S6tNUQ/q9LdnfrCv931/sZ7yb83+MJ6Hh74X9+XoT/edOxFYX/YwW3Xy/8F/7nuilTSfifcSxVhP/C/1w3ZSoJ/zOOpYrwX/if66ZMJeF/xrFUEf4L/3PdlKl05d+5sLrs4pdmih2vIvyPcsaKCf+F/4lmEv4nFPM1hP/C/0RXCf8TivkaN1z5mur7/sZZ+cJ7VFH4v0fw9dsK//d4AjreXvifnxfhf950bEXh/1jB7dcL/4X/uW7KVBL+ZxxLFeG/8D/XTZlKwv+MY6ki/Bf+57opU0n4n3EsVYT/wv9cN2UqCf8zjqXKP/wX91Rf+dqTuYLhSsJ/4X+ipYT/CcV8DeG/8D/RVcL/hGK+hvA/b7qvKwr/N3P6hf/5eRH+503HVhT+jxUU/heBh7/6RPWP3y/8z3VTppLwP+NYqgj/hf+5bspUEv5nHEsV4b/wP9dNmUrC/4xjqSL8F/7nuilTSfifcSxVhP//fw4zXOmC876j+sX/XfifYBX+JxTzNYT/wv9EVwn/E4r5GsL/vOm+rij838zpF/7n50X4nzcdW1H4P1Zw+/Wu/Bf+57opU0n4n3EU/j9S/cyvCv9z3ZSpJPzPOAr/j1YfuEv4n+umTCXhf8ZR+P9A9dGPC/9z3ZSpJPzPOAr//6T67SPC/1w3ZSod/rFXVRe/8txMseNVhP9Rzlgx4b/wP9FMwv+EYr6G8D9vuq8rCv83c/qF//l5Ef7nTcdWFP6PFdx+vfBf+J/rpkwl4X/GsVRx5b/wP9dNmUrC/4xjqeLKf+F/rpsylYT/GcdSxZX/wv9cN2UqCf8zjqWKK/+F/7luylQS/mccn/jmU9XbfuETmWJrqiL8F/4nWkv4n1DM1xD+5033dUXh/2ZOv/A/Py/C/7zp2IrC/7GCwv8i4Lb/uT5KVhL+5zSF/8L/XDdlKgn/M47Cf1f+5zopV0n4n7MU/gv/c92UqST8zzgK/135n+ukXCXhf8ZS+P+p6o8/95UM5hqqvOEV51Q//Vbhf4JW+J9QzNcQ/udN93VF4f9mTr/wPz8vwv+86diKwv+xgsJ/4f8Xck0UriT8z4EK/4X/uW7KVBL+ZxyF/8L/XCflKgn/c5bCf+F/rpsylYT/GUfhv/A/10m5SsL/jKXwX/if6aRslX/+v/5P1cu/68xoUeF/lDNWTPgfo1SoCAj/N7MPhP/5eRH+503HVhT+jxUU/gv/hf+5rShT6aoffUX1w6/5rkyx41WE/8L/aEMFign/A4jHS7jtv9v+57opU0n4n3EsVYT/wv9cN2UqCf8zjqWK2/677X+umzKVhP8ZR+G/8D/TSdkqwv+M54Nf/Fr17g/910yxNVUR/q8Jdr+WFf5v5swL//PzIvzPm46tKPwfK7j9+v/n//3L6ub/9Ke5gmuo9O9+5geqg899dryy2/7HSSMFXfkfYdwqIvwX/ue6KVNJ+J9xLFWE/8L/XDdlKgn/M46livBf+J/rpkwl4X/GsVQR/gv/c92UqST8zzgK/4X/mU7KVhH+ZzyF/xnHIVUOHDt27NiQF1g2KyD8z3qmqgn/U5LbdYT/edOxFYX/YwW3Xy/8vzeHuYZKP/Vjr6re+Mpzo5X/1X/+s+pjn3TlfxQ1UMyV/wHEhRJ/8uAj1c/8qvA/qzq+mvB/vGFdQfgv/M91U6aS8D/jWKoI/4X/uW7KVBL+ZxxLFeG/8D/XTZlKwv+Mo/Bf+J/ppGwV4X/GU/ifcRxSRfg/RGsNywr/14AaKCn8DyA2Sgj/86ZjKwr/xwpuv174L/zPdVOmkiv/M46liiv/hf+5bspUEv5nHEsV4b/wP9dNmUrC/4xjqSL8F/7nuilTSfifcSxVhP/C/1w3ZSoJ/zOOwn/hf6aTslWE/xlP4X/GcUgV4f8QrTUsK/xfA2qgpPA/gNgoIfzPm46tKPwfK7j9euG/8D/XTZlKwv+MY6ki/Bf+57opU0n4n3EsVYT/wv9cN2UqCf8zjqWK8F/4n+umTCXhf8axVBH+C/9z3ZSpJPzPOAr/hf+ZTspWEf5nPIX/GcchVYT/Q7TWsKzwfw2ogZLC/wBio4TwP286tqLwf6zg9uuF/8L/XDdlKgn/M46livBf+J/rpkwl4X/GsVQR/gv/c92UqST8zziWKsJ/4X+umzKVhP8Zx1JF+C/8z3VTppLwP+Mo/Bf+ZzopW0X4n/EU/mcch1QR/g/RWsOywv81oAZKCv8DiI0Swv+86diKwv+xgtuvF/4L/3PdlKkk/M84lirCf+F/rpsylYT/GcdSRfgv/M91U6aS8D/jWKoI/4X/uW7KVBL+ZxxLFeG/8D/XTZlKwv+Mo/Bf+J/ppGwV4X/GU/ifcRxSRfg/RGsNywr/14AaKCn8DyA2Sgj/86ZjKwr/xwpuv174L/zPdVOmkvA/41iqCP+F/7luylQS/mccSxXhv/A/102ZSsL/jGOpIvwX/ue6KVNJ+J9xLFWE/8L/XDdlKgn/M47Cf+F/ppOyVYT/GU/hf8ZxSBXh/xCtNSwr/F8DaqCk8D+A2Cgh/M+bjq0o/B8ruP164b/wP9dNmUrC/4xjqSL8F/7nuilTSfifcSxVhP/C/1w3ZSoJ/zOOpYrwX/if66ZMJeF/xrFUEf4L/3PdlKkk/M84Cv+F/5lOylYR/mc8hf8ZxyFVhP9DtNawrPB/DaiBksL/AGKjhPA/bzq2ovB/rOD264X/wv9cN2UqCf8zjqWK8F/4n+umTCXhf8axVBH+C/9z3ZSpJPzPOJYqwn/hf66bMpWE/xnHUkX4L/zPdVOmkvA/4yj8F/5nOilbRfif8RT+ZxyHVBH+D9Faw7LC/zWgBkoK/wOIjRLC/7zp2IrC/7GC268X/gv/c92UqST8zziWKsJ/4X+umzKVhP8Zx1JF+C/8z3VTppLwP+NYqgj/hf+5bspUEv5nHEsV4b/wP9dNmUrC/4yj8F/4n+mkbBXhf8ZT+J9xHFJF+D9Eaw3LCv/XgBooKfwPIDZKCP/zpmMrCv/HCm6/Xvgv/M91U6aS8D/jWKoI/4X/uW7KVBL+ZxxLFeG/8D/XTZlKwv+MY6ki/Bf+57opU0n4n3EsVYT/wv9cN2UqCf8zjsJ/4X+mk7JVhP8ZT+F/xnFIFeH/EK01LCv8XwNqoKTwP4DYKCH8z5uOrSj8Hyu4/Xrhv/A/102ZSsL/jGOpIvwX/ue6KVNJ+J9xLFWE/8L/XDdlKgn/M46livBf+J/rpkwl4X/GsVQR/gv/c92UqST8zzgK/4X/mU7KVhH+ZzyF/xnHIVWE/0O01rCs8H8NqIGSwv8AYqOE8D9vOrai8H+s4Pbrhf/C/1w3ZSoJ/zOOpYrwX/if66ZMJeF/xrFUEf4L/3PdlKkk/M84lirCf+F/rpsylYT/GcdSRfgv/M91U6aS8D/jKPwX/mc6KVtF+J/xFP5nHIdUEf4P0VrDssL/NaAGSgr/A4iNEsL/vOnYisL/sYLbrxf+C/9z3ZSpJPzPOJYqwn/hf66bMpWE/xnHUkX4L/zPdVOmkvA/41iqCP+F/7luylQS/mccSxXhv/A/102ZSsL/jKPwX/if6aRsFeF/xlP4n3EcUkX4P0RrDcsK/9eAGigp/A8gNkoI//OmYysK/8cKbr9e+C/8z3VTppLwP+NYqgj/hf+5bspUEv5nHEsV4b/wP9dNmUrC/4xjqSL8F/7nuilTSfifcSxVhP/C/1w3ZSoJ/zOOwn/hf6aTslWE/xlP4X/GcUgV4f8QrTUsK/xfA2qgpPA/gNgoIfzPm46tKPwfK7j9euG/8D/XTZlKwv+MY6ki/Bf+57opU0n4n3EsVYT/wv9cN2UqCf8zjqWK8F/4n+umTCXhf8axVBH+C/9z3ZSpJPzPOAr/hf+ZTspWEf5nPIX/GcchVYT/Q7TWsKzwfw2ogZLC/wBio4TwP286tqLwf6zg9uuF/8L/XDdlKgn/M46livBf+J/rpkwl4X/GsVQR/gv/c92UqST8zziWKsJ/4X+umzKVhP8Zx1JF+C/8z3VTppLwP+Mo/Bf+ZzopW0X4n/EU/mcch1QR/g/RWsOywv81oAZKCv8DiI0Swv+86diKwv+xgtuvF/4L/3PdlKkk/M84lirCf+F/rpsylYT/GcdSRfgv/M91U6aS8D/jWKoI/4X/uW7KVBL+ZxxLFeG/8D/XTZlKwv+Mo/Bf+J/ppGwV4X/GU/ifcRxSRfg/RGsNywr/14AaKCn8DyA2Sgj/86ZjKwr/xwpuv174L/zPdVOmkvA/41iqCP+F/7luylQS/mccSxXhv/A/102ZSsL/jGOpIvwX/ue6KVNJ+J9xLFWE/8L/XDdlKgn/M47Cf+F/ppOyVYT/GU/hf8ZxSBXh/xCtNSwr/F8DaqCk8D+A2Cgh/M+bjq0o/B8ruP164b/wP9dNmUrC/4xjqSL8F/7nuilTSfifcSxVhP/C/1w3ZSoJ/zOOpYrwX/if66ZMJeF/xrFUEf4L/3PdlKkk/M84Cv+F/5lOylYR/mc8hf8ZxyFVhP9DtNawrPB/DaiBksL/AGKjhPA/bzq2ovB/rOD264X/wv9cN2UqCf8zjqWK8F/4n+umTCXhf8axVBH+C/9z3ZSpJPzPOJYqwn/hf66bMpWE/xnHUkX4L/zPdVOmkvA/4yj8F/5nOilbRfif8RT+ZxyHVJl1+P+lL32puvzyy6u77777hMltt9229Xeb8kf4vykzcfJ6CP/z8yL8z5uOrSj8Hyu4/Xrhv/A/102ZSsL/jGOpIvwX/ue6KVNJ+J9xLFWE/8L/XDdlKgn/M46livBf+J/rpkwl4X/GsVQR/gv/c92UqST8zzgK/4X/mU7KVhH+ZzyF/xnHIVVmG/5/5jOfqd72trdVl112WXXttddumdx7773VJZdcUt1www0n/m4I1jqWFf6vQ3V8TeH/eMNmBeF/3nRsReH/WMHt1wv/hf+5bspUEv5nHEsV4b/wP9dNmUrC/4xjqSL8F/7nuilTSfifcSxVhP/C/1w3ZSoJ/zOOpYrwX/if66ZMJeF/xlH4L/zPdFK2ivA/4yn8zzgOqTLb8P/GG2/cCvtvv/326uyzzz5hUv7+zjvvrO64447q0KFDQ6zWsqzwfy2so4sK/0cTPqOA8D9vOrai8H+s4Pbrhf/C/1w3ZSoJ/zOOpYrwX/if66ZMJeF/xrFUEf4L/3PdlKkk/M84lirCf+F/rpsylYT/GcdSRfgv/M91U6aS8D/jKPwX/mc6KVtF+J/xFP5nHIdUmWX433bVf41SX/2/Kbf/F/4PadfdW1b4n7cW/udNx1YU/o8VFP4XgYe/+kT1j98v/M91U6aS8D/jWKpsevhf1vGu6/52bsALlf7kwUeqn/lV4f9acEcUFf6PwGu8VPgv/M91U6aS8D/jWKoI/zc3/F/Xsctb3/fx6slvfTvXROFK+zH8X9dcC/+F/+HNc3S5/Rj+r2P7Fv4L/0dvjGsoIPzPoAr/M45Dqswy/F8W8C87MWAIXGpZ4X9KMltH+J/1LNUuveG380WDFX/8h19e/d03viRYsar+432fr/71b/23aM10sXUERps+13/vb72suvyHLohSuvJf+B9tqFCx9Pb9jSefqv7+P/tEaO3WU+aqH31F9cOv+a5oceG/8D/aUIFiwv8A4vESmx7+r+NH1Vrv4394tPrAXfsv/N/041Thf277Fv7vv/B/07dv4X9u+970uf6xS15aXfG3L8wNeKHSL/2HP6l++8jmhv/rOHb58mNPVv/oF+9Zi2eqqPA/I7nfw/9N37e94RXnVD/91ldnJvt4lT/9/CPVT/+bzf7NQfifmXLhf8ZxSJVZh//33HNPdfHFF5/kIfwf0h5PL/uv/skbq3Oef3D4C5e8YtM/zIT/0eneKrbpcy78z835ps+18D8316WSK/+znslqwv+MpvB/s7+I/4v/7furC/+H78hM9vEqm/45to4fVT/3xceqf/KhT0Yd08Vu/F9eU736ZWdFy+7Hua4Bhf/RVooWS39+f/Izf129744/jK5juti/fPcbq3O/c3/95rCOfXk9L3f87gPVRz8u/E/36dh6wv+xgtuv3/TP73WG/5s+9nXs24T/uW0nXSl9zCL83+wL59axfe/X8H8/7suF/+k98Op6wv/VRltL/MEf/EF13XXX9Vx6wGLPOVgdeNZzB7xg9xc99uRX42964JTsj7TxFayqKj7uZz+3OvDs7A8a6XEf++bXqurYem6Tt/FzfuBAdeyJR6OkB049s6qOHYvWTBeL93lVVRs/12vYvg8893lVdeBZ6emJ1lvHXNcruOlzfuzb36qqbz0e9dz0MZfBrmPON37cx75dbX2WBf9s/JjXNNdbhM96TnXgOacFNfOljn3z61V17Klo4X055weeVW19lm3wn2NPfaOqnvpmdA335VwfFzzw3NOr6sCzo57pYvvyc2wd+3S/OaRbM1ZvHT1eVu7Awe+sqm9nPxtjgz5eaB1j3/h9+oFnVceeeCRKufFjXsc+bZ/+5jCV79779Xuo3xxyu7aN36+t4TeHfb19T+E3h299PX5ctfF9vo7P70n85vBEVT31ZG6HdrzSTTfdVH3v935vvO6qgrMO/2+77bbq8ssvP8lgp1f+33///dUNN9ywytO/EyBAgAABAgQIECBAgAABAgQIECBAgAABAgQIECBAgMA+FviFX/iF6pWvfOWuC+zb8P/w4cPPODFg1/W9IQECBAgQIECAAAECBAgQIECAAAECBAgQIECAAAECBAgQCAjMMvxfdnX/vffeW11yySXVPffcU1188cUBQiUIECBAgAABAgQIECBAgAABAgQIECBAgAABAgQIECBAgMDeCswy/H/88cerq6++unrggQeq22+/vTr77LNPKN94441VOQGg+fd7Ow3enQABAgQIECBAgAABAgQIECBAgAABAgQIECBAgAABAgQI7FxgluF/4aiv8L/hhhuqa6+9dkuo/rvbbrvNLf933jNeSYAAAQIECBAgQIAAAQIECBAgQIAAAQIECBAgQIAAAQIbJjDb8L8417f/P3LkyBb7RRddVN1xxx3VoUOHNmwarA4BAgQIECBAgAABAgQIECBAgAABAgQIECBAgAABAgQIENi5wKzD/52zeCUBAgQIECBAgAABAgQIECBAgAABAgQIECBAgAABAgQIEJiOgPB/OnNlTQkQIECAAAECBAgQIECAAAECBAgQIECAAAECBAgQIECAQKuA8F9jECBAgAABAgQIECBAgAABAgQIECBAgAABAgQIECBAgACBiQsI/yc+gVafAAECBAgQIECAAAECBAgQIECAAAECBAgQIECAAAECBAgI//UAAQIECBAgQIAAAQIECBAgQIAAAQIECBAgQIAAAQIECBCYuIDwf+ITaPUJECBAgAABAgQIECBAgAABAgQIECBAgAABAgQIECBAgIDwXw8QIECAAAECBAgQIECAAAECBAgQIECAAAECBAgQIECAAIGJCwj/Jz6BVp8AAQIECBAgQIAAAQIECBAgQIAAAQIECBAgQIAAAQIECAj/Z9IDjz/+eHX11VdX9913X3XHHXdUhw4dmsnI2ofxmc98pnrb295WHTly5MQCP/ETP1G9//3vr0477bTZjn2/jntxQhcNbrjhhuraa6+d5Xx/6Utfqi6//PLq7rvvfsb49kOvl0Hffvvt1RVXXHHS+G+77bYtl7n9ufHGG6vrrruuc1hvetObtjzOPvvsuQ19azxt47/nnnuqiy++eJbjrQfVHPdct+16W162/d57773VJZdccmK+L7rooskfz/QZdxnw3I7hVo17rscyxr3683lOx3DL5nuux3BD9lVzOoZbNe65HsOtGnfXsUz5+ykfw+103FM9hhv6mdzctqf6HWXouEtf1/v2+nvqFL+XDRn3nL6f7ddxN79fld7t8xtaPfdT/T7Wd9xty9WfbVP83anvuOsx1p93H/7whyf9HbzPuJcdm9eD77NtbNKPU33GXa9v2/in+vk9ZNxt+/6pHqMOGXfbfE9xn7bT34pX/S6zSdvxbqyL8H83lNf8Hos7s6kenA0hqndiJfStg6F6JzjVL919xl/GfdVVV1XXX3/9iZM79sO4mzaLX0KndnDWZ56bB2cve9nLZn9SS9Ol749uQzynumy9f7/ssstmeaJLPdcPPPDASSc31Nv5VA/MV/Vb24+Hc/hBsWtbrn9Q6PrCUR+cL873lHug+UPKsi9aczqG6zPuOR7D9R333I7h+ox7jsdwfcZd9/mcjuH67qvmdgzXd9xtn/tTPobrM+45HsP1GfecjuGGfiaXY7M777zzxMmZU93eh467bN+LP7pPNTAZMu5ybP57v/d7J36HWPzsm9r3s6Hj/uxnP3vie/eUx132Z+9+97urX/qlXzrx+2H9nWvZ72h99oOrvuvu5b8PGXe9XU81FFt0HjLu8rp6nt/whjdM+vfGoeNu68223yL2sof7vPeQcbcdj071t6ch424LgKcaCpdxlyzo5ptvPnFBWNf+vG2+633d1DKUMsYhn8l9vqf32b7mtozwf+IzWm/sJfR+7WtfW/3Kr/zK5K+U2+mUTDko2OmY67OgFr+Ej6m16a+tP7BKkFR6fa6BaJmHOf5w3Le/mj8s9X3dHJeb4heRIfNQH5gePnz4pDs61P1fTvCa4909uuZ1bj9AlDv0lD8///M/X/3cz/1c1ZznxX1dc66nug+se3rVuMu/z+kYbsi42/YRUz2GS4x7isdwOxn3HI7h+o57qvuvrs/vIfuqOR3DDRn3XH5MHvLZNLdjuL7zvR+O4do+k7vme8onuXSdoNYMt2uP8qN5fSLAnO7I1vcYbC5hYT3vQ8c9h9+eVp2wU/97MTrzzDOr3/qt35rF78td457Td++245Cucc/tOLU59lV9vrh814mMQ37T2pRlu8ZdPq9uuummZ2zLdf9P7YSuPvPd1eNznO+2C6nK3DaPU+byHa3ruLPv9/RN2V53cz2E/7upvYb3KhvvBRdcsBWadO3Q1/C2G1ly7iHZsh/k2j7IN3KSRqxU/SF9/vnnV29961u3Hvswhy9gXSRzPyBfNe65hr5DNoH90ANdX7jn9ENiV9DZdkA+p5MeyvhuvfXWrSsJHnzwwa19dlv4v+yze4pfUPqOu/TFnI7hhox7TiFZYtxTPIYbOu65HMP1HffcPr/77qvm9Bk2dh895R7oO99zO4brO+6y3NyP4bruyNR2stqcfkhvG3c9viuvvHLrrpNd8z/kO96mLdv3d7Qp79fGHHvO8bOt68TTsm975zvfuRUS/tqv/dpJd/rYtL4duj5t3yvnHv7XxzLN+Z5L6LusB/r+jjC3Hmgbd5dF333/0G1tL5ZvjrHrhMWybnPKzprHJMt+R51Lr3d9Jvf9nr4X/bnX7yn83+sZCL7/nHZgO2GZ0wdX3/HP6cv2qjEv9ndZVvi/Smya/74fvoj0nZmp3pKq7/jKcvWB29GjR086E7nvl7Uh77Upyy7bb8/tR7XafNmXr2VzPfXP9WXjbvbjnI7hhoy7dpj6XJdxDB33XI7h+ox7jsdwy8Y91335qh/M5nwMN3QfPZdjuGXjnvMxXNe498sxXPMzedXn1VyO2/sciwj/L6/m8kibPvNdPvfmEpjUx/fHn2YAACAASURBVNxd22szUJnLdr1s3HOb27bfO7rC4LaT2Dbl95LEevTp3yF3CEis027UWHaSy+Jjkuf2XaU57mXbdt99/27M15j3aJvDZeOeywVWffbbfX6fGGM/tdcK/6c2Y0vWd+iPEjMaerXqC+mcxro4lvpWZXN4RtWyOao/1MoZ9+UuF3P50Ooz5rvvvvukxRYP2ObY1/WB2F133VXdcsst1eL4p/Z8ojHzs5/2afX2fOTIkar0d7ltVZn3qd9+bNn8d30Zneu8rwr/u358mPoXsyFfOuZ0DDdk3GU7mUvfDx33XI7hVo17rsdwfcL/OR7DLdtXzfkYbsg+ei77tFUneyye9DS3Y7hl8z33Y7i2/l28FXi5o9Npp5120mFun5BlzPei3Xht3+12buF/33HPLQTvO+76s/688857xi2Ud6Mv0++xLPAr+71y17by32efffbWXS6m+GiqNrOucdchUvM1c/l9tW3ci73/jne8o7r00ktPGv4cfoPpG2zP7XflVdv3FVdcsTXX5XfV6667rnrTm9402/3a3K+AX3y2/eI2u+xE7Dn0e9/P5FW/T6Q/Wze9nvB/02dowPoN+VFiQNlJLDqXqytWYdcf5os/Js7lwHRVULYYDs3hQ2vVXLf9e98Pup3U3pTX1Nty80C0PojZLycA7LfxNvdtcz/JpeuZmV39vynb507XQ/h/eOvEtWV/5nQMN/TL1lyO4VaNe67HcKvGPeR2hDvdx+zF61aNu7lOczmG6xP+z/EYbsg+ek7HcH3GPcdjuGXjnvsxXNtn8n4I//sei8wt/O877no7r08KKuHwlP8sG3f9b/X45hKQlfHUJ542A962Y5o5hf9d427r4Xr+5/C7U9u4F0PD5hiHOG3y9t93HH2X2+SxLq7bqvE0T3aZS5bQNe62v188Zp3a+Bcvmqrnvbkvn2P4v5PP5KHf06eyje90PYX/O5XbwNf1+XK+gas9epW6voCPLjyBAvXYy6qW53IdOnRoAms9bBXrMX7wgx/ces5e+bNfw/8y9j63uBkmvFlLd13p2/fs/M0azc7XZk5ftlcp1Afl9ZfPugcuuuii2e7XFvdj5Wq5+s+HP/zh6lOf+tTW/227smqV5ab++6rwv+uqElf+b+qMLl+vIV+25nQMN2Tci/uAqR/DLRv3nI/hhs73XI7h+oT/zR+i5nAMN+R79pyO4VaNe67HcKvG3fYD7ByO4bo+k1dtw1Pv+SHHInMK/4eOu1wpOoergoeMu3x2N/dz0zw63/4dqS3ULmN86KGHTvr+OfXtup6nnZyQN4exd4172f58Dr+z9p3vvncHmMr2vmzci4F32Ye/9rWvra6++uqqHLdM/aKbVfNd77/reSwnc9V3vJj651k99sUT1PbDbf/7fCbv5Hv6VLb1nayn8H8nahv6mlVfUjd0tUet1lyuohmDMPTLy5j32u3Xdl1lMIeD0p1azn3sy8K+OXwJ6zPvc5/jRYOuqy726769+azFPv0yhWXGhP833XTTZE8CGfKlY07HcH3HPbftvO+4F7fZORzDdY177sdwY+b7sssuq6699top7L6fsY47Cf/r8GTKtw/uu4+e2zFcn/luXjk1h3173/le3ECmfgy3bN76hP9TfX700H6dS/g/ZNxzeUzR4omXQ2/jv+qK2k3/QK8Dobagr+tK0Tn89rJs3MvmbOonoC8b97L9+dQD8SHzPfU5XuzfPvN93333PeM3lanf5WLIfDd/g5zyb0xtc1+f1NUn/D98ePVdKTf9M23VZ/JOvqdv+pjHrJ/wf4zehr12J19SN2wIg1anPjA5evToZIOBQQPuWHjqB2jLDNpukdu2/NRu1zNm3uf2o2LTYtnByhy+gPaZ+1UHMn1qTGGZPj8kTjko2MkczPUgddm4Vp3wM9Ufkxd/YOzzBWtOx3B9+niOx3B9xt3cL8zhGK5r3HM/htvJfM/hGG7ZvmrOx3B999FzO4brGvfcj+H6znfbyVx9PvN3coy4ztf0+Uzu+h626pEA61zvsbX7jLv5HnMI/4eMe+rhUNsJOjv5/XDKQeGqEz2at1Ru266m+OiDVeOea/jfZ9xd+/Mpfy/pM+56zuf0GJNV41723WO/zPccP8frMTXnd9l8L3skwNjjqd1+/arP5J18T9/tMezm+wn/d1N7ze+1ky+pa16ltZWvv2S2nb22tjfd0MJz+CFxKO1+HHNttOpDbqjlpi3fddXMlA9Mhxjvl3HWJstO6JjDj2tD5r4sO9cxLzv47tqfT/0KOuH/26quAGSux3A7+ZI5h+OZoeOew5iHbt9zOoZb9n1zzsdwfb5nz/EYbtm453wM12e+5/Jjct/P5K6Te4Z+Bgw9Nl7X8n3HPZd5rscxZNyrbqe8rrlZR90h4257/6lehDAm5JzqmMv8jRn3qpPb1tGfqZp9x90VAk71EaN9x107T3WczT7pM+5lx6ZT/b2lz7i7tqmpHrN0jafZy8v2X3P6rXHV59Pc5nnsZ4Twf6zgBr1+J19SN2j1e69KvTMrz6eZ+jNaeg+6qqoyv7feeuvWf5999tlbLx37JWbI+2/SsnP54XiZafkwu+CCC6rLL7/8xGJz+gK+auzNZwrO7UqqrvF33QZ/k7a/5Lp03aprLl/IhlitOoAdUmvTll118N22fc/BY9W4F+dpTsdwy8Y952O4VXe4mOsx3JA+Lz0/l2O4ZeOe8zHcqn1V1/586s+KXjXu0ttzPIbrc6eH5m2k53AM12e+Fz/Dp3rMMuQzue13h6mGZEPG3TymnvKP50PGvdPbKW/ad5DF38xW/X5YB0pXXnnlLH6DGXKHh7Z5m+p+re+4y3JXXXVVdf3111eHDh06QTDV3536jrsMtC08HROo7uV2P2Tcc/oNfci4ux7dMsVtfMi4m3055e+gZa4eeuih6v3vf3912mmnbQ2ta5ttyw2meGw+5jN56O8Te7kP2433Fv7vhvIa36Peibe9xRRvzdSHqt5pdS0713GX8bbNd9tzu/o4TnmZKX9o93Wvx3jkyJGTXrJfTnhp3n5uztt1PcFT/cLVt6e7ltuPvd72OTa3ffmqz+rmvqy5zU/VY8i453QM13fcq5ab2r5+1XgW+3xOx3BDxj2nH176jntun2tD91VzOYYbMu45HcMNGfecer3vuOd0DLdqn9b2mdx0qp8zO/b7wG6+fsi4FwPztnWc0vFq33Gffvrp1dVXX12VsLzrz5Qeu9h33OUCmznt01bdzn9V704xGCz9OmTcbctO7btIvY0OGXfzpJi6xhT350PHPZcLqoaOey693nfcpafbPsem+nt617FI1zbb/Cy76KKLJvm47CGfyas+66c694njY+F/QlENAgQIECBAgAABAgQIECBAgAABAgQIECBAgAABAgQIECCwhwLC/z3E99YECBAgQIAAAQIECBAgQIAAAQIECBAgQIAAAQIECBAgQCAhIPxPKKpBgAABAgQIECBAgAABAgQIECBAgAABAgQIECBAgAABAgT2UED4v4f43poAAQIECBAgQIAAAQIECBAgQIAAAQIECBAgQIAAAQIECCQEhP8JRTUIECBAgAABAgQIECBAgAABAgQIECBAgAABAgQIECBAgMAeCgj/9xDfWxMgQIAAAQIECBAgQIAAAQIECBAgQIAAAQIECBAgQIAAgYSA8D+hqAYBAgQIECBAgAABAgQIECBAgAABAgQIECBAgAABAgQIENhDAeH/HuJ7awIECBAgQIAAAQIECBAgQIAAAQIECBAgQIAAAQIECBAgkBAQ/icU1SBAgAABAgQIECBAgAABAgQIECBAgAABAgQIECBAgAABAnsoIPzfQ3xvTYAAAQIECBAgQIAAAQIECBAgQIAAAQIECBAgQIAAAQIEEgLC/4SiGgQIECBAgAABAgQIECBAgAABAgQIECBAgAABAgQIECBAYA8FhP97iO+tCRAgQIAAAQIECBAgQIAAAQIECBAgQIAAAQIECBAgQIBAQkD4n1BUgwABAgQIECBAgAABAgQIECBAgAABAgQIECBAgAABAgQI7KGA8H8P8b01AQIECBAgQIAAAQIECBAgQIAAAQIECBAgQIAAAQIECBBICAj/E4pqECBAgAABAgQIECBAgAABAgQIECBAgAABAgQIECBAgACBPRQQ/u8hvrcmQIAAAQIECBAgQIAAAQIECBAgQIAAAQIECBAgQIAAAQIJAeF/QlENAgQIECBAgAABAgQIECBAgAABAgQIECBAgAABAgQIECCwhwLC/z3E99YECBAgQIAAAQIECBAgQIAAAQIECBAgQIAAAQIECBAgQCAhIPxPKKpBgAABAgQIECBAgAABAgQIECBAgAABAgQIECBAgAABAgT2UED4v4f43poAAQIECBAgQIAAAQIECBAgQIAAAQIECBAgQIAAAQIECCQEhP8JRTUIECBAgAABAgQIECBAgAABAgQIECBAgAABAgQIECBAgMAeCgj/9xDfWxMgQIAAAQIECBAgQIAAAQIECBAgQIAAAQIECBAgQIAAgYSA8D+hqAYBAgQIECBAgAABAgQIECBAgAABAgQIECBAgAABAgQIENhDAeH/HuJ7awIECBAgQIAAAQIECBAgQIAAAQIECBAgQIAAAQIECBAgkBAQ/icU1SBAgAABAgQIECBAgAABAgQIECBAgAABAgQIECBAgAABAnsoIPzfQ3xvTYAAAQIECBAgsH8F/sun/rL69/c8UD317WOjEV567hnVO958qDrn+QdH11KAAAECBAgQIECAAAECBAgQIECAAIFpCgj/pzlv1poAAQIECBAgQGDCAg996evVOz94X3QEr/+bL6yu+fvfF62pGAECBAgQIECAAAECBAgQIECAAAEC0xEQ/k9nrqwpAQIECBAgQIDATAT+6IGvVD/7bz8VHc35Lzy9+uD/8YZoTcUIECBAgAABAk2BX//1X6/e9a53VXfddVf1/d///YAIECBAgAABAgQIENggAeH/Bk2GVSFAgAABAgQIENgfAsL//THPRklgvwn8xV/8RfX2t7+9+vSnP1394A/+YHXzzTdXZ5111n5jMF4Csxb4xje+UV1//fVbYyz/ffCgRw7NesINjgABAgQIECBAYHICwv/JTZkVJkCAAAECBAgQmLrApof/H/jAB6qbbrrpJOZf/uVfrt7ylrdMnd76EyCwJoEvf/nL1VVXXVVddtllW/uKsh85evToM8LBOji89dZbT1oTVxA/c2IWT6ao/9VJFWtqYGV7C9R9+Y53vMNxQW81CxIgQIAAAQIECBDYPQHh/+5ZeycCBAgQIECAAAECWwKbGv7XP+i/7nWvOymwq8O617/+9X7o18MECLQKlP3HtddeW914443VhRdeWJXbgt95550nXf3/+7//+9Wll15aHT58uPrJn/zJE3XqEwfK37mF+NMs9UlYzZMiimH5N3dVsCHulUDZtm+55ZbqQx/60Na27g8BAgQIECBAgAABApslIPzfrPmwNgQIECBAgAABAvtAYBPD/zp8e/GLX+w2vvugBw2RQFqg7cr/8h51yF+fXPTmN7/5pOA/vR5zqOd56nOYxXmOwS3/5zmvRkWAAAECBAgQIDAvAeH/vObTaAgQIECAAAECBCYgsInh/5CwqQ7x3ve+91UveMELTjzju9A3r+itp6OuX///rltX1wHixz/+8ZNm8pWvfOVJVxkuCxLLVbHl6tjmlbH1Vcd14WbN+u/bbkteP/ag1P7Yxz7WesVj/W/vfOc7q/Kfrj+Lj1Bou6334r93BS1tf7/sBI6uKzX7zktzuTK2Lr/yb03rpsXiGPvMy+KctPVYXaOrT8oz6Nv+tNXqY7J4S/ty9Wv9mIwuk2U1u3q+Xt8rr7yyeuELX1jdfffdS/uurEfZHutb7//QD/3Q1v+ut6VSp/l87rZe79qG++xaF+ey+X7Ltp0+tde1zP/3s9dUTz78pWj5l/2DK6pzL/lbO6o59ESsNteu/WPbdtm8s8BO9u996tYYzWXrz4I///M/37orxLL9Zt3TOzlJrWs76/osGrvNlm3tN37jN07c/eJ3fud3qne9610nhtf2mIs++8IdNdXxF+10P7r4nstu+d80a9vnjFl/ryVAgAABAgQIECBAoJ+A8L+fk6UIECBAgAABAgQIxAQ2LfyvA4HPf/7zvW4lXf/4//KXv7x69NFHT7ym65bezXBq2fs1rx4u6G0nJgwN/9tqtIVmbcFb+bv3vve91Xve857q4Ycf3gqoFsPrso5dgV1t0lx+cVxtQXgdwK4r/G97lEM9hrJuiydOtDkNue1zH4PFIGzZvJQguxmwNwPsxVpdfVKPtdxifvH28317tSz3yU9+svqrv/qrqn7udb0e999//4mQfojzTvqo2XePP/74VuB/5plnViVMrW/L3fZIj+Zt+sv7d23DY3d+QwPtse835PUl/H/kj/9oyEtWLvs97zm84/B/2fbS9sZd22cJmpvbVTlJZfHv6v1i2wlJQ/bvfep27cvLOjz44IMnbYddBmP6qC207rvP6/OZ1XZCQr2fPOecc6ry2Jx6X9P2SIfyd+VPvUzb/mRl461YYPEEiCH70cWyXSfxtP19+buXvOQlHhc0duK8ngABAgQIECBAgMBAAeH/QDCLEyBAgAABAgQIEBgrsGnh/9BApQ5RikPzmb/Nq+7rEKfr6tI6OK1N2wKaseF/15WKbQHwqquTu0KgrrBqVYjVDJ+bAdmrX/3qrau1y5/Fq7ZTV/43e7lp3RWSJ8L/IfNSL/sDP/AD1Sc+8YkTgXtZ//rffvzHf7z6yEc+UpU7UtTPjR8S/g/p1Tq8a14lv+yq2EXrrjttdG2LfftuMdxrbnN95mzoiUB994WbfMv/TQv/h9yFpfh3nbCyuM9Y1pfN1w/Zv++kbp/HPqzab+7kyv+udS3ed9555zNOYuv7mbXqjivlJIzmFfBd+9Xm9jT0RJBV2+NO96N13a71Tq/nqnH4dwIECBAgQIAAAQIElgsI/3UIAQIECBAgQIAAgV0WmEv43xbiNIOrZrDSN0Rouzq1zxXddRi2eNv/8r+vueaaZ5yo0AzQ67BsMTRra42uuwgse9RA88r/rqC5vN9iSPUjP/IjW6F/864M6wr/m+u1zvC/77wcPHjwxBXpH/3oR7dupb04R3WPlStmyzwvnlAyJPwf0qtdJ4n0PZGma/77BInNq7kX+27Z6/sGdF2PzRizm9zk8P/Iz15TfWWDrvwfG/53nUB1yy23tD42otmLy+aqbf/et+6yfV6zt3Yr/G/bvw3ZD5T1HrrNltf0Pcmm78lEfbfN2nXofrSu3zWHfU4s6ruOliNAgAABAgQIECBAYLyA8H+8oQoECBAgQIAAAQIEBgnMOfxvhgP1FdJdQM0rIttChLFX/rc9r35xfepnPpe/K7dMb7saf3H5Zji27CrOrhBrWVjSrLds/K973etO3BFgVQjVFdItjq0t3FnXbf/7zstZZ521Ff7XJ3AcOXKkqsdy/vnnb43/vPPOq8qV/835GxL+D+nVrvC/6zENzf7fSfjfp++W9UDfIHG/hf9zuvK/3h6aJwstm9NmXywL/9v2720nPZV+b9YdEhCvCv/L4z+af5pX6jf/vV6fT3/60yf9U73/L/uZ8mfIfqAsv2q/23z8Qv3mfbazvtts3wOQne5HV61zn7H0XUfLESBAgAABAgQIECAwXkD4P95QBQIECBAgQIAAAQKDBDYt/O97FWI9yFQ41IbWFiIsC7+bQU5dczHQ6Rs69b0Vc9OrPFv90ksvPelZ2vV6JML/UqsZSJXnNZfnSJfnKdePA1i85XubbfMZz21169e13TK+hFiLf9rqtb3vTgyadRbnsPzb29/+9q0r/C+66KKt/11u9d/2iISh4X9XkNlcn6Hhf1eg2HReFiT26buh4X9XzzQD0UE7uJaF+94RYez77OT1mxb+971DQz3WZm81T6iqt/O+IX1q/77O8L952//aYNkJAG1Ber1N3X///SfuijA0yE6G/10nRDXvHLOTPi+v2el+tLx22efjULOdrr/XESBAgAABAgQIECDQT0D438/JUgQIECBAgAABAgRiApsW/tehQNcVis2BD7ktdFdI2oa57BbzzXVbtg7NIKLvbbSHBJSLNe+9996tK9Nvvvnmqr56tB7fsuC7y7vP1Z5jb/tfj7Ws5+J6t12R3ubS94SKUn8nBs3+WJzT0047beuEh/LnVa96VfWbv/mbW2NY/Pv6hIih4f/HPvax1lujt61P27JNq8cff3zrbgR9nMsyq3pwVd8Nue1/PS+HDx+uyiMT6j/rCvKG7AtiO9sehTYt/F/VA6t6seuxJF29Pea2/8vmtFm373542T6jy6bPYyW69qvN/dPQPt1J+N88kafedy2ehFAc+nwW9Gjx1m17yH501THCULMh62xZAgQIECBAgAABAgSGCwj/h5t5BQECBAgQIECAAIFRApsY/tchw+Jt5LsGWS977rnnnhQct91BYMhVrMueJzwm/O8TDNVj7Rt8LgY+5RbbXY8K6Br/qhMoVt2if2z4vyoIaz5XvhkcJsL/ofNy9OjRE3c5qJ/LXa4ALrf8r8Pr5vwNCf+H9Gp9pXHzitxmjSHOpQdXBb+r+q7+9y9+8YvPOImhGdB1zWHfbWDoTrDrZIOhddLLf+3Bz6VLbtV73kteuuO6fa5kX9xnLW6fbfuGZb3dtc2M3b931S137HjLW96y1GbVbf+bV/732Zf03RaH7AdWbbP1CQ/NE2z6PMKj1F5H+L+T/eiqx5l0fXbveAPwQgIECBAgQIAAAQIERgkI/0fxeTEBAgQIECBAgACB4QKbGP6XUdQ/4DdvG13/8F+HrIvPTm7eXr+E9IuBaP3aW2+99aTb4td/f9lll20F58vChWW3/X/zm9980lXLZRxt4WVXWFv+vtw6vw6j2k6CKIHqe9/73uo973lPdeGFF56Y8MXbbXfdbnpV6HbTTTed5NI3eBob/reFzIvzWo+nK1RLhP/1XBWDZoi+OC9tY21b11KvuV5Dwv++vbq43uV/1+vedjeFvs51U60K/5vv3fXYgPJM9MXHMrQF7229Vm9rzdv+p4L7rjC0HnfZH6wKhofvcaf3iq5erPfT11xzzUm3qW87OWfxhKm229vX20vXiVXlkSp99+/NK9a7rvJvO6mhLPvggw+etB8fGv73ufK8LUhv22aH7AeKYZ8r/8ty9QkAbXPRduLc4iM5FvePQ07UW+z8xH6068SNrv5qfr5Ob0u0xgQIECBAgAABAgSmKSD8n+a8WWsCBAgQIECAAIEJC2xq+F9IF4OPReK28KEE7xdffPHW8+7rP10heNuzjOtl66Cnz5TWYdTDDz+89az3vuF/qd32Pm3PUm57DnrbcnW9Zc9HXxXmt63TsudW10Zjw/9SZzFAL/+/jKNcQV+Cxfe9731bJ2V0hfyp8L/PvLQ9DqItLCu1xoT/te2yXq2XqcPG8t/lxJbyn/Kn7XnrfZzrun3C/2V9t/j6si5lPkuIW/609XBzrCWgLCfD3Hnnna2Pg2hewdxnm20u07Z9lWX69P1O3m/Kr2nbPzT3N23Bd1cfNed78QSR2mnxhJmd7t/b6nZtX237z679Ztfn07J9cHPbKifGLP5p22brfUk5MWLxT1uP9gn/y+vK42HKiU71vrb5mJjmdlEMy364zO/iSTE7Df/H7Ef77u8XT4jr2h9OeXu07gQIECBAgAABAgSmIiD8n8pMWU8CBAgQIECAAIHZCGxy+N8Huc8tlvvUqZcpQc/ilaxdr61v9d4MTYa8V3LZtENy3dRar0CfK43XtQbL+q7PyQM7Wa++4d9OanvNZgnYr+Xmo+sOCGPeYbdvsb/qlv9jxuK1BAgQIECAAAECBAisR0D4vx5XVQkQIECAAAECBAh0Cgj/T6aZavi/jmDHZjMNgb0M/5f13TrC//Rzx6cxw/t3LYX/ublPf0a0Xb2fW9v2Srb/dQurT4AAAQIECBAgQCAvIPzPm6pIgAABAgQIECBAYKnAH3/uK9V7P/KpqNLLXnRG9YGfeH20ZlexdDg0xfC/67bzuzIB3mTPBfYq/F/Vd+sI/8tYjx49Wl1//fXVwYMH99zeCqxXIL1/X+/abnb1dPi/F3e/2at93WbPrLUjQIAAAQIECBAgsNkCwv/Nnh9rR4AAAQIECBAgMFOB//s/fLr6nSNHY6P7qb/3quqN33NurN6yQsKhqqpvvZx4BvquTJo3iQrsVSC2qu/WEf5H4RTbeAH799wUpcP/3JqpRIAAAQIECBAgQIDAnAWE/3OeXWMjQIAAAQIECBDYaIH/9pePVgcCa3j2mQers844JVBJCQIECBAgQIAAAQIECBAgQIAAAQIEpiog/J/qzFlvAgQIECBAgAABAgQIECBAgAABAgQIECBAgAABAgQIECBwXED4rxUIECBAgAABAgQIECBAgAABAgQIECBAgAABAgQIECBAgMDEBYT/E59Aq0+AAAECBAgQIECAAAECBAgQIECAAAECBAgQIECAAAECBIT/eoAAAQIECBAgQIAAAQIECBAgQIAAAQIECBAgQIAAAQIECExcQPg/8Qm0+gQIECBAgAABAgQIECBAgAABAgQIECBAgAABAgQIECBAQPivBwgQIECAAAECBAgQIECAAAECBAgQIECAAAECBAgQIECAwMQFhP8Tn0CrT4AAAQIECBAgQIAAAQIECBAgQIAAAQIECBAgQIAAAQIEhP96gAABAgQIECBAgAABAgQIECBAgAABAgQIECBAgAABAgQITFxA+D/xCbT6BAgQIECAAAECBAgQIECAAAECBAgQIECAAAECBAgQIEBA+K8HCBAgQIAAAQIECBAgQIAAAQIECBAgQIAAAQIECBAgQIDAxAWE/xOfQKtPgAABAgQI6ArCcAAAAwBJREFUECBAgAABAgQIECBAgAABAgQIECBAgAABAgSE/3qAAAECBAgQIECAAAECBAgQIECAAAECBAgQIECAAAECBAhMXED4P/EJtPoECBAgQIAAAQIECBAgQIAAAQIECBAgQIAAAQIECBAgQED4rwcIECBAgAABAgQIECBAgAABAgQIECBAgAABAgQIECBAgMDEBYT/E59Aq0+AAAECBAgQIECAAAECBAgQIECAAAECBAgQIECAAAECBIT/eoAAAQIECBAgQIAAAQIECBAgQIAAAQIECBAgQIAAAQIECExcQPg/8Qm0+gQIECBAgAABAgQIECBAgAABAgQIECBAgAABAgQIECBAQPivBwgQIECAAAECBAgQIECAAAECBAgQIECAAAECBAgQIECAwMQFhP8Tn0CrT4AAAQIECBAgQIAAAQIECBAgQIAAAQIECBAgQIAAAQIEhP96gAABAgQIECBAgAABAgQIECBAgAABAgQIECBAgAABAgQITFxA+D/xCbT6BAgQIECAAAECBAgQIECAAAECBAgQIECAAAECBAgQIEBA+K8HCBAgQIAAAQIECBAgQIAAAQIECBAgQIAAAQIECBAgQIDAxAWE/xOfQKtPgAABAgQIECBAgAABAgQIECBAgAABAgQIECBAgAABAgSE/3qAAAECBAgQIECAAAECBAgQIECAAAECBAgQIECAAAECBAhMXED4P/EJtPoECBAgQIAAAQIECBAgQIAAAQIECBAgQIAAAQIECBAgQED4rwcIECBAgAABAgQIECBAgAABAgQIECBAgAABAgQIECBAgMDEBYT/E59Aq0+AAAECBAgQIECAAAECBAgQIECAAAECBAgQIECAAAECBIT/eoAAAQIECBAgQIAAAQIECBAgQIAAAQIECBAgQIAAAQIECExcQPg/8Qm0+gQIECBAgAABAgQIECBAgAABAgQIECBAgAABAgQIECBAQPivBwgQIECAAAECBAgQIECAAAECBAgQIECAAAECBAgQIECAwMQF/juvI14nkGt53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7" name="Google Shape;167;p15"/>
          <p:cNvPicPr preferRelativeResize="0"/>
          <p:nvPr/>
        </p:nvPicPr>
        <p:blipFill rotWithShape="1">
          <a:blip r:embed="rId3">
            <a:alphaModFix/>
          </a:blip>
          <a:srcRect r="55929" b="17834"/>
          <a:stretch/>
        </p:blipFill>
        <p:spPr>
          <a:xfrm rot="16200000">
            <a:off x="14091083" y="-1364905"/>
            <a:ext cx="2853537" cy="5583347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300000" rev="0"/>
            </a:camera>
            <a:lightRig rig="threePt" dir="t"/>
          </a:scene3d>
        </p:spPr>
      </p:pic>
      <p:graphicFrame>
        <p:nvGraphicFramePr>
          <p:cNvPr id="59" name="Chart 4" title="Диаграмма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2849127"/>
              </p:ext>
            </p:extLst>
          </p:nvPr>
        </p:nvGraphicFramePr>
        <p:xfrm>
          <a:off x="460375" y="2435068"/>
          <a:ext cx="17256126" cy="74861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0" name="Google Shape;190;p15"/>
          <p:cNvSpPr txBox="1"/>
          <p:nvPr/>
        </p:nvSpPr>
        <p:spPr>
          <a:xfrm>
            <a:off x="460375" y="160337"/>
            <a:ext cx="13374900" cy="1831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ru-RU" sz="6500" b="1" dirty="0">
                <a:solidFill>
                  <a:srgbClr val="E6464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Даты проведения конференции </a:t>
            </a:r>
            <a:r>
              <a:rPr lang="ru-RU" sz="5400" b="1" dirty="0">
                <a:solidFill>
                  <a:schemeClr val="tx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15.05.2017-17.05.2017 (</a:t>
            </a:r>
            <a:r>
              <a:rPr lang="ru-RU" sz="5400" b="1" dirty="0" err="1">
                <a:solidFill>
                  <a:schemeClr val="tx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Пн</a:t>
            </a:r>
            <a:r>
              <a:rPr lang="ru-RU" sz="5400" b="1" dirty="0">
                <a:solidFill>
                  <a:schemeClr val="tx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-Ср)</a:t>
            </a:r>
          </a:p>
        </p:txBody>
      </p:sp>
      <p:cxnSp>
        <p:nvCxnSpPr>
          <p:cNvPr id="61" name="Google Shape;89;p13"/>
          <p:cNvCxnSpPr/>
          <p:nvPr/>
        </p:nvCxnSpPr>
        <p:spPr>
          <a:xfrm>
            <a:off x="0" y="1091212"/>
            <a:ext cx="12954000" cy="0"/>
          </a:xfrm>
          <a:prstGeom prst="straightConnector1">
            <a:avLst/>
          </a:prstGeom>
          <a:noFill/>
          <a:ln w="57150" cap="flat" cmpd="sng">
            <a:solidFill>
              <a:srgbClr val="E6464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D62C7C2-AB4E-6E23-F2A1-21BAE36D5949}"/>
              </a:ext>
            </a:extLst>
          </p:cNvPr>
          <p:cNvSpPr txBox="1"/>
          <p:nvPr/>
        </p:nvSpPr>
        <p:spPr>
          <a:xfrm>
            <a:off x="0" y="9767685"/>
            <a:ext cx="6017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* На основании данных о погоде за 2014-2016 гг.</a:t>
            </a:r>
          </a:p>
        </p:txBody>
      </p:sp>
    </p:spTree>
    <p:extLst>
      <p:ext uri="{BB962C8B-B14F-4D97-AF65-F5344CB8AC3E}">
        <p14:creationId xmlns:p14="http://schemas.microsoft.com/office/powerpoint/2010/main" val="4083308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5"/>
          <p:cNvPicPr preferRelativeResize="0"/>
          <p:nvPr/>
        </p:nvPicPr>
        <p:blipFill rotWithShape="1">
          <a:blip r:embed="rId3">
            <a:alphaModFix/>
          </a:blip>
          <a:srcRect l="31423" b="78405"/>
          <a:stretch/>
        </p:blipFill>
        <p:spPr>
          <a:xfrm>
            <a:off x="0" y="8819575"/>
            <a:ext cx="4440238" cy="14674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utoShape 2" descr="data:image/png;base64,iVBORw0KGgoAAAANSUhEUgAAB/8AAAJzCAYAAADp3tDDAAAAAXNSR0IArs4c6QAAIABJREFUeF7s3Xm0VsWd//tCFEVQQYwiIuKAQJyNJg4YjUpQEg3RxCEoGjVq2nX/8N7fH923u9OZ+vfLWrezsu66ra0xjsEx4hSjxjEqOMQBUYkTIg44oIAicBQV7vrs/Op0naL2rtr72c9znuec914rKwlnP3t47do1fatqD1i3bt06w4YAAggggAACCCCAAAIIIIAAAggggAACCCCAAAIIIIAAAggggAACHSswgOB/xz47LhwBBBBAAAEEEEAAAQQQQAABBBBAAAEEEEAAAQQQQAABBBBAAIFMgOA/CQEBBBBAAAEEEEAAAQQQQAABBBBAAAEEEEAAAQQQQAABBBBAAIEOFyD43+EPkMtHAAEEEEAAAQQQQAABBBBAAAEEEEAAAQQQQAABBBBAAAEEEECA4D9pAAEEEEAAAQQQQAABBBBAAAEEEEAAAQQQQAABBBBAAAEEEEAAgQ4XIPjf4Q+Qy0cAAQQQQAABBBBAAAEEEEAAAQQQQAABBBBAAAEEEEAAAQQQQIDgP2kAAQQQQAABBBBAAAEEEEAAAQQQQAABBBBAAAEEEEAAAQQQQACBDhcg+N/hD5DLRwABBBBAAAEEEEAAAQQQQAABBBBAAAEEEEAAAQQQQAABBBBAgOA/aQABBBBAAAEEEEAAAQQQQAABBBBAAAEEEEAAAQQQQAABBBBAAIEOFyD43+EPkMtHAAEEEEAAAQQQQAABBBBAAAEEEEAAAQQQQAABBBBAAAEEEECA4D9pAAEEEEAAAQQQQAABBBBAAAEEEEAAAQQQQAABBBBAAAEEEEAAgQ4XIPjf4Q+Qy0cAAQQQQAABBBBAAAEEEEAAAQQQQAABBBBAAAEEEEAAAQQQQIDgP2kAAQQQQAABBBBAAAEEEEAAAQQQQAABBBBAAAEEEEAAAQQQQACBDhcg+N/hD5DLRwABBBBAAAEEEEAAAQQQQAABBBBAAAEEEEAAAQQQQAABBBBAgOA/aQABBBBAAAEEEEAAAQQQQAABBBBAAAEEEEAAAQQQQAABBBBAAIEOFyD43+EPkMtHAAEEEEAAAQQQQAABBBBAAAEEEEAAAQQQQAABBBBAAAEEEECA4D9pAAEEEEAAAQQQQAABBBBAAAEEEEAAAQQQQAABBBBAAAEEEEAAgQ4XIPjf4Q+Qy0cAAQQQQAABBBBAAAEEEEAAAQQQQAABBBBAAAEEEEAAAQQQQIDgP2kAAQQQQAABBBBAAAEEEEAAAQQQQAABBBBAAAEEEEAAAQQQQACBDhcg+N/hD5DLRwABBBBAAAEEEEAAAQQQQAABBBBAAAEEEEAAAQQQQAABBBBAgOA/aQABBBBAAAEEEEAAAQQQQAABBBBAAAEEEEAAAQQQQAABBBBAAIEOFyD43+EPkMtHAAEEEEAAAQQQQAABBBBAAAEEEEAAAQQQQAABBBBAAAEEEECA4D9pAAEEEEAAAQQQQAABBBBAAAEEEEAAAQQQQAABBBBAAAEEEEAAgQ4XIPjf4Q+Qy0cAAQQQQAABBBBAAAEEEEAAAQQQQAABBBBAAAEEEEAAAQQQQIDgP2kAAQQQQAABBBBAAAEEEEAAAQQQQAABBBBAAAEEEEAAAQQQQACBDhcg+N/hD5DLRwABBBBAAAEEEEAAAQQQQAABBBBAAAEEEEAAAQQQQAABBBBAgOA/aQABBBBAAAEEEEAAAQQQQAABBBBAAAEEEEAAAQQQQAABBBBAAIEOFyD43+EPkMtHAAEEEEAAAQQQQAABBBBAAAEEEEAAAQQQQAABBBBAAAEEEECA4D9pAAEEEEAAAQQQQAABBBBAAAEEEEAAAQQQQAABBBBAAAEEEEAAgQ4XIPjf4Q+Qy0cAAQQQQAABBBBAAAEEEEAAAQQQQAABBBBAAAEEEEAAAQQQQIDgP2kAAQQQQAABBBBAAAEEEEAAAQQQQAABBBBAAAEEEEAAAQQQQACBDhcg+N/hD5DLRwABBBBAAAEEEEAAAQQQQAABBBBAAAEEEEAAAQQQQAABBBBAgOA/aQABBBBAAAEEEEAAAQQQQAABBBBAAAEEEEAAAQQQQAABBBBAAIEOFyD43+EPkMtHAAEEEEAAAQQQQAABBBBAAAEEEEAAAQQQQAABBBBAAAEEEECA4D9pAAEEEEAAAQQQQAABBBBAAAEEEEAAAQQQQAABBBBAAAEEEEAAgQ4XIPjf4Q+Qy0cAAQQQQAABBBBAAAEEEEAAAQQQQAABBBBAAAEEEEAAAQQQQIDgP2mglMBnn31mli9fbt555x2zePFi8+6772b/e9WqVWbHHXc0p59+utloo41KHZOdqwl0dXWZJUuWZP954403sufx4YcfZs/imGOOMZMmTap2YH6FAAIIIIAAAgggUCjw3HPPmeuuu86obrzJJpuYGTNmmF122aX7N/r3mTNnmhdeeMEMGDDA7Lrrrmb69OnZvmwIIIAAAvkCn3zyibn22mvNSy+9ZNauXWu22GILc9ppp5nRo0fD1mYCX3zxhbn55pvNE088YdatW2e23357c8YZZ5ghQ4Z0X6n6jH73u9+ZFStWmA033NBMmTLFHHrooW12J1wOAp0pQH20M58bV40AAggggEArBAj+t0K5w8+hYPKjjz5qHn/8cfPRRx/l3s3YsWOzhh6dms154GpMq+H8wAMPmPnz52edzXnbN7/5TXPkkUc250I4KgIIIIAAAggg0M8FVB+78847uxX8upcGZF5wwQXddeett97anHvuuWbo0KH9XI7bRwABBIoF1Oeg/FP5qN1OPfVUs8cee0DXZgJr1qwxl112mVm4cGF2ZeoLOuuss8yYMWO6r/SZZ54x11xzTff//9rXvmaOP/74NrsTLgeBzhSgPtqZz42rRgABBBBAoBUCBP8TlRX4vvXWW83nn3+eNHtHgVmNgH766aez0eoa4XzQQQeZb3/724ln7P3dFGyePXu2ueuuuwoDzfZKCf4375lplv8f/vCHLOiv5xLbCP7HhPg7AggggAACCCBQXeDFF180V155pdGsR22bbrqp+f73v28mTpxoVG+76aabjGZj2e3LX/6yUfBq4MCB1U/KLxFAAIF+IEDwv7Me8qxZs7KJInbbYYcdzEknnWS23HLLbHVCrYKzbNmy7r+rrNx///076ya5WgTaVID6aPGDUR6klbree++9bMcNNtggW61L9fKUTSvRPPLII2bu3Llm6dKl3TGBzTff3IwbNy5bxWSbbbZJOVSf3UdGin/Mmzcvi39o22+//cwJJ5yQdM8q87V6jH5vjfWchg0bZnbffXdzyCGHZCsAsSFQVUBpVO+w0pnyAsXstDJf2fdYk2NV33HzA12TVjtSfnDEEUf02/zg008/zd5hxUG1Qrj6Q7QNHjzYfOlLX8rySuW7qX0hekb333+/efDBB7N8V5tWWdSK44MGDaqaFPrl7wj+Jz72e++919x9993de6sQOu+883ILIGUsGgG9aNGi7t/stdde2XKfnbApwHzfffeZe+65JynYrJf58MMPZ/m2JjxcZZjqXLaj6YtOocJr+PDh5pRTTmFZxCY8Cw6JAAIIIIAAAghIQI1/LWOsTsXYpkbuiSeeaPbee+/YrvwdAQQQ6PcCBP87KwksWLDAXHHFFUarAMS2ESNGmLPPPjvrs2BDAIHGBaiPhg3VJ/+nP/0pC/bZgLTdM2UlGfWJa/LVjTfeaFavXp37oBSk/sY3vpGtvJoa1Gr8qbfHEeSqQN/tt9++nlFK/KPoGbl3qE8LH3XUUdmnbdXnzYZAqoACyAoea4WUotWT9R5rwu63vvWt4Hus/OCvf/2rue222xo6Tup1d9J+RfmAfx9aCVGf8dJggLxN1q+88ko2kcIdOKr9mXRcLWUQ/E9062/B/7wGnEYz6TtuWsZtu+22M9tuu63ZbLPN+l0lJzHZNLybMr077rgjK6zczY6C1Kh6ZX6jRo0yW221VTbrjMpQw+wcAAEEEEAAAQQQiAq89dZb5qqrruqxNLX/o/7cKRgFZAcEEEAgIEDwv7OShfosHn744WzFSDs7K3QH+uyNVgTYddddO+sGuVoE2lyA+uh/P6CUQFRK8F+fK7nhhhsK8zR7VvXBTp48OZv121/6YzWzVz55g6BjwX991ueSSy4x77//ftLbpdWUtZIAA6mTuNjJGKPBJZpI+eqrryZ5FL3HmoH+5z//OWlybH/LD+Qin5RVqvUgFMfSJ8M1idjfli9fbm655RajFW1CxyP4n5SU19uJ4H+iW38K/ms0lDLIl19+uVtHS7ZpNrkC/v2lMpOYNJq6mypUqhCtXLmy+zz61uFxxx2XLSvDhgACCCCAAAIIINB7AqHlQHU1qqftuOOOWUegBmlSf+69Z8SZEUCgswQI/nfW87JXq6V0NWlBM7ZWrFiRddzaSQt77rlntkokfRid+Wy56vYXoD7692Df73//+ywPKtpiwf+PP/7YXHzxxWbJkiXdhxk/fryZNm2a0eolWppenxJ4/fXXu/+uwU0/+tGPsglyfX37y1/+kg328ldUcO87Fvx/4403shXUtFS4BoRpZr/sVG5oWXWtJuAPJhs9enRmHAoa9nVz7q+8gFuXVCxLn+FW8Fht8hdeeCH7tLK/qoc+L3Huuedm77nd8uIy3/nOd7LPBvT3/ODqq6/OlvvXZFStzvHVr341c9G7/dhjj2WDJtx3Wf6KLyq25W76XKLy1aIVGgj+l38P9AuC/4lu/Sn4/9prr5lLL720e9k2vcBnnnlmNuOfrbUCmvWvipXddt5552yJlE022aS1F8LZEEAAAQQQQAABBBBAAAEEEGiyAMH/JgNzeAQQQKAPCvhlhwJ+BxxwQLb8vwYG2C0W/H/ooYey4LPdtET1OeeckwW07Pb222+b3/72tz2Ch9/85jez5f/7+maDfbpPxQt0z1opQQF9u8WC/++++66ZOXNmFpDVwAp3kHTeCrgK+iv4r0EAbAjEBDSJUp/j3n///c3Xvva1bDCiu2kZ/1mzZvWYYa50OGPGDLPbbrt17+rHZZSvnHXWWT0GM2oFCw0Y0sBHu/WX/OD666/PgvvHH3/8erGqvHc5ZOPGXfWpD31ORava/O1vf+s2JfgfS/XhvxP8T3TrT8F//161rM7JJ5/MjKXEtFLXbqqcqqBatGhRdsi80VF1nY/jIIAAAggggAACCCCAAAIIINCbAgT/e1OfcyOAAAKdKaDA24UXXphdvFZLHTdunHnzzTezGeapwX/NOr388suNPoVrt69//etZkNrdtN8VV1zRY5WBnXbaKVvOetCgQZ0JmHjVmp2rWboKzmlFly+++KJH37UOEwv+x06lpdrVH+7OAg4FZmPH4e8I5Al88MEH5qKLLuoRsNe+Rx99dJa2tSnfUP7hDmzRYBcFr91N74BWHXED1cp/Tj/9dKNAdn/elFfIxt1Cwf8HHnggWyVAgzW+9a1vZQMJ3IFG+j3B/2opieB/oluzg//KKJRJPProo9k3c7q6urIrUyah5UYUgD/ooIOCM75XrVqVFYqq1GjTC6KRSrvssst6d6fj6qWzFRktu6YRSxq5pC2UYX3/+983WqZNS+9oZJQySC3vo1F3Wg1AGZ++2VG0nKlG+2hkn74Fp3OrUmaXCNI1aHmfAw880Hz5y182AwcOLHwqTz/9dPZtoaIlhnQAjeo69thjM7fQZs21NJ2WcbGVCt2XPA477LDM0B8d5h9L/npuTz75ZPbNV12XLDQqVCMYVWi4S8YkJrnM2S2IdDwtP6NjK1PUMjVajsqeSyPTdC4tU1O01eWnb7HMmTPHPP/88z3uW89TGbIqyKF0obRw6623ZmZF34QZPny4+fGPf2yGDRvW43bkrbSokaVaXsc+N/dd0ai+0JKCqef2/fR9KQ2AcZelcd87pREtb6MGga5Hxkrr7rsyceJEM2XKFKP7CqWhut5h99haZkfL7+h6tAyjrtnddF9yUprXtWu5Le2jdKf9Uzc1brQ6iJY31vut7x+rkqS0OWbMmKzC4z8POV177bVm/vz5WTrQtSiv2WeffbpP6+dtGlWs5YFCeVvetWrE9uzZs7P30n1OzcwTYm5lvm+Wl4+VsdH7ondOozH1TFSe6HtpNq8NPQstYaX3yN+Ub2p07FNPPdW9lKfKG+XdqZvKoZtuuikb2KT78Jdz0zUqvYwcOTKr+O2+++6VKszLli3LykZ3uT6Vj8rb1UgNlTW6thtvvDFLl7aM0TPQ0lUyySufbL40d+7cLF+y92TLN5VDMoqVJ8pXVSbp/L25XGqoTqJr32qrrczhhx+epaHYvbjpoc706h63ajmkY/jvhcpQ5fOhxpnKGy0LZ8ub/fbbL3uH3K2V6a2R+ksz8+ii+mde/pCS/+h+b775ZvPEE09k+U7oPNpH+ZzqqXp3Vabk5WO6Fu2jPEjfp1P92a13b7PNNuaQQw7J6r6hd77OendKvqkyQ51sqlNoBoNf/9W7qKVGVd4qr1JZXvR+Vqm3qs6m7++lfstP96W8e/r06dn12vJe/27fNdmq7aMVrjR7Svmm3j/VJdTgjy2b2i7vQZ3vlJsebBpVHcaWl/K3ZaTq2qp76r9j+bGtD2rpRdXv9N7pHdHnKLTMqlYW03G1TK46vIu+2e2nWbsEq47n1+uK3sG8tO96ah+1NdWRHqrX2zJAZaaCxfa6bVsutW0ZupaUvMn+ro66Ucp9q26tTjB9ms8upz516tSszRVqW1RtL+lYOr7am3fffXd3nqM0ouet8k/5ZGjTs1A90f1kndqmWrmuaKae0rs6VpWH+30F7nlse2/ChAlZ30GoXeVfV6P9EHW0+dqpfeX6uHmD6q+2LNT7rOem/Prggw/OdU5Jt/Z8er4KlNm0ofac2oixIJneRfVf6fuvqZvSqtLpV77ylR4/qVL+2QP4/Wj6dzmpTqgya+ONN17v8pQ3aMagylCbP+naVE6rfHRXc6yzn8K9kLrKSrfupfxW+YM69G1/lPps1N7Rf4oCHVX6PauWTSrfrrnmmu6Z2bpGlSdqY4Y25XeqF/r1SLc8qLMe02g53+r6aOr7V2a/utuceo/0riq92rqRXV4+NfgfCgj+4Ac/CH5rXn1NWiXAbkpj5513XrRP1u6vfE35W9Ey1yFP5TuaZRtqpzRa5qU8P1nq3PZd9yeu6RiNBv9Dz03n0zusemvKltIXmNIv2ayyzn1W7udyNttss8xPAdK8VX/17qh9qP7e2KZYguI+obyvSp7snk/vm+r/9rPRqjd873vfq/RphkY8Ygahv4cGmmo/9UurH1JbmcGoftxQn8/+h3/4hx4rhhRdp2JmGmjgrh6Qcl+xFaIbreulXEPRPurDUV+auylWp3asu+ldVHp00zzB/0b1//57gv+Jjs0M/iuTVyNZHcdFmyoSCrL4DefUzMh2TChIbTe9VCoE1GGoTd870TfmNQBBm/6uDlC9rOp8DG1qwKjxfcwxxwQrHzqmXnR18MU6DbWckpZgyquQ6/wq4BTMTNnyKhxaOkRLDMXMNXJTFT13eSd7Xt2LOuT0raOiypoqnQrKa5BEbGCDe0/+SEcNSFCm/sgjj+R2yul5qaGrDte8rVE/FRyqRClNFA3AyEsXoYph6Fr9tKlzKaCuRlmscqxKoQoTdYK7g1JSzx26Hn9kmv/eKa2p8FLFJy9d5T2fOt9hXbvSpoKQt91223rfMMpLF/ZdyasAxd43u3SaP6ovrwEUehYxY11DbIk2/zr9ykIz84SYkf17aBRz0W9D15yaZnRcv/zyR0umPAt7feoQ0WhMNy8v+0zUMawBIrHywJ5TlWYN+ii7vJsCturw8Td11P3whz/MZgL4m7+kl/17XjpWuarAlVxi+ZKC/yeeeGKwIaTjaDlC5e9F+Wpe3paa9lL2U2BI740aH3lbUdkY+k2d6VXHb7QcSnkv7H0oMKxPIbnfgwu9k61Ib7qmRusv7ZZHp+Q/oX38fCflOPaZqj6rjjY7aDYvnefVSVPTc0q9O+WdVAf7nXfembJrto+CpfLxB082Um/1y5GUi7FljfZ1V7LSvysorEFgec9A+bQ67dUGCQ0ubqf3oM53yroqCKfyK5ZGtX8sP1Y7U+2wonac8jR1Iqvjzp+ZEXvWtnxU4Mt9zvpdleUuUzxV3tqAWmwweNU6RJk8pY66Ucp9qy2t56O8RZs7+NY+pzraSzpWaKaTPYcC78pj/ACf0q0GECuP9LeitKBvJmtgv5ZMLbMpb9C1KO2G2uo6Vh39EHW0+dqpfSUXlQeqj2vAq/+9W/8ZFPVlpKRbHS808Dl19lbV9rub5hop/6yH0qnqg24AUX9TOtR3wNUf5m8aLK207bd5/H4O+875eWjq+5D3ftVdVmrAgp5lUX+M+qw02Mevg+heqvZ7hmYNxmx0fgWg3OC/fqMJD6EBU34/qPa1wQk/DdZRj6mjnG91fTRmXvbvzWhzhq6hbPDf76vR+6qJLprY5G9+UCv0bhe5VKlf63h5+WcdZV7Z55iXfzUj+F922f+UvsCU+l4zyjr1Z/zxj3/sHtwectfg7pNOOikbMOZvdpWLWEzD/i7UZ1c1T3avxe/bq7o6Q6MeVdJtKA/1rz81n9X5/f4gDVzW50KK4lvudVcp6/T7vL7Kuup6VWztbzQ45MorrzQLFy7sPozStT7fERvorx8Q/G9E/79/S/A/0bFZwX+93AoWps6wsLMrVOjZLTUzUkakxod7Lr9yosr8BRdcEGy0F1Epg9SsZs0IdLfQix4j1+xeVa7UeelvyrwUtJdbyhaqcKjhplktsYauPb461dSAcc11Hffdd5+55557kgJY8pk8ebI54ogjkj+fkBdIiN13M/1UMVLGrQpxyhYadZ/agHdn/pf11rWF0mTquUP3FgtMqwDTu+V3CPjHChV0db7DOl/ZfEW/se9KozNTUivGKZXsVJeitJhS4a8jT0h5H+w+Zd/tdgn+5zmVDf5XqdRWWTKrqDGtVQ3UWeyXVxr8po4yfwtV3EOBvVg60KoDmqXnbjqOOl/VQZiyKSimQV6afV/3psajDNQhFdtC95L3mzLvcspglUbLIV1n7DzaJ68OE3onm53edD115FXtlkenlAV1Bv/LpHGZa+UmNU4VQLRbanpOqXfH3rNQWk35jZ/Hla1H+fXWRmb+K1DrBjRUT9Xx/dWI/PtSXqdBzwruuVu7vQd1vlO6z7JpVL/RQBWlUz/Ykmpl6+sKoFad+a9jtCL4X7bMlE9R2yjvfUrJm4ry5UbrRn5Hnu5bdVqtuGY3zZzWYEYbhC/7nus4eW34omB1XmdmXqBT5wnVu/TvoXwyJY9z9wnl00VleNHxQ2nFt6jS5mun9lVV99BM05T8L++dTQ3+Nzrzv+x7kddvU9R+CbVTQu+sTXuaEKL+Jbd8q7Ofoll1Rr1rKqNiA7gVqNL9uQOEyvZPuP2eVWf+a2UJfYtYv7dbXrrzA75uPuc/m0brMXWV862uj5bNm4v2L2NQps0ZOmfZ4L//rhcF9EP75g0UCF1bncH/uvveyzzvZsz8D80WDsVDiq4zpS8wpb5Xd1lXpi6bd89lYzd+vbSRPNk1D5WNZevAdXiUSa9239CkLK16pBWX7erNoXw2NGtdxyyTd4Sut0o/qY6TF/yvUscuWlWkjLGeqVau08RRO7nYtjvKxMYI/pdRz9+X4H+iY9VC2T18UWexGhkKMmt2uCqkahCo8NZMAi0jZCvYoYZCSqUvr/PHr8iEKka6B1VwtZzZvvvum3USaHkiBSv8Jf3cTFLXrGVatcSk3dSRp1nwmiGtYLruUbPnNavJHZSgpWI009OfKe8XzP4ozFjhHgpea2l+Zd5azlizJTTrRddtZ8iEAtj+TMCU+/ILkVjSy0tzGk2tUcxaqnPNmjVZGtEy0e7MF7vUat1+blpTmtBz1Ox6dRbq/AqaaXS1O/rQbwynVK58G6U3zRR200jsuekYui6NtFOnqLbUc6fsl9cppjSpEeVaZlDXq+fovsO6Dpkp8Ghns9X5Doe+Uaaghc6nPEZpQs9Kg2jcDsSikbkpQTL7zFIqxqnPIsUl9h61Kk+IXYf7d9/T/4Zc7Jp1rDI2seeXkt6LGuhlK/d+GvHTnjpINZvefW/KLqEnI3+VE+XBdjba1ltvnVXq1YFrt9deey2b0aN8Ve+x/mPLgdgMHXVuqaKsZ2mDhFoyUAPuVP7aLXRev+Glc9nyVsfVqG6ttqBVe2xdoGzDNyV9qoKu2aHuyjpufqb8SuWjlv5Weigzmr/O9FpHOSSP2HtR1AgN3Xsr0ps/6CFWDobqL+2WR6fkP3UF/0MDdjQSX4NpVKfSpuXn9d66K1/4nY4p6Tm13p3ybvpp1Z/NqDxCK/24A2P9zu26660pBvbe8gIatu6sfFP/W0uUq4PArev5wc266vF1vgd1Hkt1OL3ndulMGaaUCdpPn7PR4DJbtwy5qyzVN3AVmFF5ovxeq85oQHRo5mjK+1n0nJsx818dWQrm2NnvOr/qt6rnqi2n9KMOY92XuyJPKBhV9P6l3Hsz60Z+vUd5029/+9vuweuqz2s1IXcgYF3tJbmoTafBgHYZeLX75GlN/Y5PP9CpQdz6rR0UnTogX/UktaPUdrv44ot7rFihWcfKq9VvoLTrtn3951tnP0Sdbb6i9kBRMLzOfEafO9SzdftxUspCrTShYKr7+bXYdRUF3lOD/6H3NHZe9zd1lX/+KjxuuyI0IMZdCUP5stK2+1m9qisYpeRNzSorravSi/IfvY/KB1UHdts7yp90f+5n4WxdppF+zyrljT8oKbRiio7rL9+ua9c96F7qrMfUWc6n1MXqrI+m1FlT9mlmmzN0/rLBf7/eXTR7t9HAZ6w9au8ntl+dZV7KM/T3qTv4n/fOla1XpvSrpeSpsTKnbFnn12WVL6ovSfV4pTeVH2rbqV6nsib0KQk/XWs1Z63qrHY+EuqbAAAgAElEQVRDSt5QV57s21SZ+V+HR9l0G8qHdAzFvLTsv42lKH1oKX552y0v3lJ38D+vDzSWHnWdddb1UmyLVv+yv1ffq+r4+tRvaGW/0HkI/qfox/ch+B83yvZoVvBflVEd+7vf/W62BLH/AoSWnzr66KOzALrdYhm7AinKrNzRNva3KcF/jXjSd3VsANX+NpRBK2Bvv4vud1Lo3vRpAP+7HiooZaBZ9HZTB8PZZ5/d3Rlr/91f2saviMUKd3+5RAXSVUD635H093MD2LpefaZB3yS0m9/hpn8P7Zc3QiyUDENpTgWROrfcUdShQsudNe8eu1E/deIoOKblWRScCn1/yB+h6X/nJqVy5V5zKJid14GnkWWadeTOvneXdks9d8p+ofdO6VbLMrmj+POC8e63f+p8h0PHCn2jLPauuM8g1thw902piGj/qsZlA82x+6wjT0gsRrp386/Jzxdi16wDxdJMmecXexbKYzRYREt6hbayzyQW/A/dn/JqzWrUO5ay+avEKM/Ucpxz5szJAgahTil3yX+dT+dyZ4r496njaLCTAg1a7jP03Vl/NLG/VJ2fP6icVB6vAUJF+WBoIGCKS9E+oTI7dC2ql2jZYX2GRgMWU7Y602sd5VCoXud3QquMV1kfmt3kBzFakd7qyqvaLY+O5T955UWVTnM/jfsDBG1a9vfzB+3E0nOZenfK+1MU/Le/9zuA3E7rZtRbYwbufYWesYL9Kvs0G9i2fULX6eeZ7fge1PlO+feXt/qByh8FwNUWs5vaaRrwapc/Dy0R7wfu9Fstta4BtupQtW04e8yU97PKvkXpvshTZaa+Ge6WzXltOQ0u13KqNg/PC/jkXUvs3ptdN3I7/HQPqqNosLfd/EGAdbaXdA5/iXO1hRVst6u/+QNz/E4/1WOeffbZ7jaZX8aGAmDuantFeUyok92v19XZD1Fnm69M/dzdt658JpTPqoxT3qFvDLubnqkGCbiD+v0B7LHr0neS9c5qYK2/tSL4X2f5p6XuVR7bTX1a+syeXcXGX07eDTorX1a9WfvbzQ9ixfKcMnlts8pKXYOWPlcdzP3Uhv++aT/1W6lfxG519HuWMbD7qv9LA4ncz4r4A+/9Pld/8Gwz6zGNlPOxuljd9dGUOmvKPs1sc4bO32jwv2gSQrsE/+ss81Keob9P3cH/UDs8b5WroutN6VdLyXvrLOtC9bXQ5EfVuTTRT+Wo6u9+37u/3L4bs4jlDTKrK09W34ycVTdX3ql70WRFd+XkomdUl0fZdBuqn+StFKY+IQ1St5s7gF2fPVNeqzqvJuy4K0yX/QxILJ3Z88f2q7uul2KbN5HY/lb9seqfOPjgg7N6BMH/FNX69iH4n2jZrOB/7PQpBVFRxh5bPiUW/C/6vpFGi+u7fkuWLOm+DbcirU4XjVazm98p5d67ZkjqWKqc202jrfbff/8eRJqJpcq7bWT5geVY4e5n2gpcqOHlb/4SOu55/PsuMvKX9/YbQUXP309z7kg+/3caEaiZQnYWjDJWDdhQI9PdGvWLpVf9PVYQpaTpomsOBe3s/rp/BaXU4LVbbNR21ZlOofdOy9coTfkFWehbYO5yYHW+w309+K+07c7k0v/XAKU999wzyy80MtbdWpEnpLwXdh8//YeCuLFr1rFSKvT2nLHBG0XvZMpSmXUH/1UOaHbNI488knXa5y1JW+Tu35PyaZUpmtWxfPny7KduB6YaLe6S/yrLFChwO/nKDN6y1+ZXgv0y18+T7cju0Hcy/U5HfyBgmXQY2rdMmV32XHWm15Rzx8ohHaPovYgtle0H/1uR3uqov6SU0Xl5lf499vkb7ePn0WocK6Cg+oi+367ZYm4ZmVInCO1TJfjvp3EFOjVo1S+z/RH+fgC6zjI7JT3HZv4rMKO8zQ7QkvnJJ5/cHchtRr21zDsden6araxZg/4KVaHlF90BjO34HqTkN3rOKWndvz8/wOqmF9/Kr/uXOVZeOky55qI8Q2lRdXMbgNe3wzXrQ20aBc4U/NO/uVuRZ6i9mPf95tC+ZcrN3q4b2WCDvPxVMULBIr8+0Uh7KVRWqNzbZpttsm99a/MH6vuBTr3fWkUlb8Ulv36k9Ktlwu13bWN5jPoCtBKCZjbZzf20QJk6Tawfos42n5vWY/Xz1PfC3S/2zob6b/LeIR3Xnw3tD8Ytel9jy3q3IvhfZ/nnt8+0apACVJp8oM3Nr/2VMNQfobaqZsiH0mtqGZG6X7PKSrVj1MekZ+duoT6Yor6rUJkTS7tl0rl/fN/D75f0y1N/xc5m1mMaKedbXR9NqbOm7FMmf045Xmyf/hD8L2MaK/Ninqnvb5lVAt1j+qu16G9VP3uY0q+WkvfUWdaVqa8VPQv/mbuxhlgdKuUZp7ikHCe2T10esfO4f1e8R31/7qCwok81h2bRp5yvt4L/ddf1Uu41Zea/jmMHiKhvNmWACDP/U/Tj+xD8jxtle/iNs9gSxGVHvikYoe9pKoj78ccfF34HM6Xz1XaKaqSYRh+5SwUro7PLvKUE/zUzXpV3fwtV8t0C3l8C1w3C+scKeYUC837FXDME1ABRkEZbUeGuEeeaFb5w4cLEp/7fu7nP218GsczBylSAynQIhCpwoYBcI37uferZK8Cujh6tKKEOGHeZVndf/10pW4nwRzRqlLmW69bSnqGtaNBE6rlT9itTofJnz+i63edTdKyy73BoVpQGrygQoFlCtqM9pSJsfcukxTo7wfOW2cx759QoUP6owK3tTG5FnlAmD/AHFoWWkUt5NmXSX+z5FaV3f0l6DbRQhU15jt0aDf7n+ek8Op+eqfLO1NGhOp5f4VW+oZUDVB7az124HT9u3mgHZCivt53cOmbeMnMala2OP33iRp0LKsPdASru/fllrp+/lUlLZZe9ix27TJkdO5b/9zrTqz12I+VQqF5nO6H1PriNQdUvlHe6dQe/LG92equr/qL77s08Wu+w6oJq7NlVPFLK27qC/34aT03H/ntbZ5mdcg2pA5BV7ikwoyUj3cGfzai3lnmnU56xdQh9v9Lmde36HtT1ToXuz5+d6KaXosGeZY+Vlw7LPLvQvrH0vf322xsN7rDf1QzlUUXHyBvsrN+ErqfMIOx2rRvpnjUYUQMY3XpRne0l+fmdykqLms1lP4+kfWzQ2O8T0OwzfV7CXbbfbw/GVopLyWP8PN3tFyhTp4n1Q6Rci02nsTafm55j9XN337ryGb88KHqHQu+jP0g177o0E879VJHSqtKF+0mTVgT/6yr//Pa1dXvppZeyT5VpcwfE+H0zemdlp0kKdosNJM1re8Ty5d4oK3Wt/iDlvP7SRvo9rV3MwC833E+76W/+4Ch/kIu/pHOZ85Wtx1Qt53UfrayPuivkhcrlMp+kK5M/x+oRKX9vNPhfZtn/skuep5YDsf3KmMbKvBRTf5+y8Y+8c+j9Udnhr1p8wAEHZKsll+kP0jn8frXQYJuU97vOsq5sfS3Pys+33AGuZeotdeTJVdKM/U1dHqnXoEk/Wj3NnTCo38Y+D6aJnfpEZl4/n46htrhibzb+VpR3hK43ta4X26/uul6qrbuf+kg1IEDtCX2+1HfLmwjgn4vgfxX99X9D8D/RsVnB/08//TRbVnbevHnBpWVDl5ca/Few4/LLL+9edkQBQC2/oozOjsJvJPgfKkzdRkxKAKuoAh8KlPsdBe4I/9j1VOmUstfnZtqx5UyKkpS7FE8s6cUqeO7vUwv3Rvzs+dRoV+XS/U5g0b00GvyPFWz+uYve1ZSKnY6Xsl+quY4Xa3DkHavKO6zzxWathp5X0cCUMmkxtPRZLK3bv6fkbbFj+cumF+VDdeUJsWty/+4PwAktZ5+Sd5YdGOFeg9/Zlpfe1UmuIKgqbdpUXmgQyX333dfjm1fNCv7bCvTEiROzju7Qsvp59n7Hi82HtLyXZqKpQu6uuuA2nuygAAV7tay/3ULviEYqqyPPHTVclB78MreR98Uv/8qkw9C+Kemu6jnqTK+6hkbLIR0jlK9p1qHSgga22U0ruqjxonSflxaand7qzKsaSXN15NEydJc2TClv6wr++2k8NT37K7TUXWbHriM1+K/jaBDcV77ylR6fZmpGvbVMHSjlGVuD0HFtumvX96Cud6qMk7zKWlUZMFbmmqo+H3/Z/jKeRTNqGu2Ibse6kQajaUa9AlN+B3id7SWlLz+Qp/SjpTrdVZJsu1Zp0V3BT4MCNDjB/Uaq/6xibYuUPKboGGXqNLG0knItNg+Ltfnc/D5m4O5b5r3wyxT33Y+tSOX/1j9vrB6r+rY+baeOXn3S0XaAq5N3/PjxWT+U3VoR/K+r/FMaCaVnDXxxB8TYVcLcPhc7KEAd39pXx9KW2h7zP7EVy5er5sW6Jj9QUSZfifWX1tHvadNOzMBPx6FlpW2AX9elfM0GG5W3up8y1bHKnK/OsrnoWHn1APtJhrL9wLG6aKwOHZsc5x6/TP4cu66Uv5fJl3W80KqdeRPiYnlk7PpSy4HYfmVMY2Ve7JpDf6/jmArKKvDvT9ZzPwlU9tq0muSdd97Z/TO1k1RHUT+KArVacVIruDz88MM9Ph3r15lDeWHVsq5Mvpp3v/6gy9S2qvt5rzrz5LLPpah+UyYvKXvevJWxNQhZE4UUMyvalCcrTWnAgtKO6jhKU1rZ8KCDDjK6dn1KzZbz/krVsetNTRux/equ68WuO/Z3DZxQH6w7YTT1M6YE/2O6aX8n+J/m1JSZ/7El+fMuLaXzVd8f1pLJdkl+u0yOMh81XGxmFFuCODYavKiS0WgFJDQ7w1+yy/80QLMCfercUEVaXlUbkapcHHXUUeawww5LSnX+jIuib16ndko04qeLrhJU7u3gv1vgpjbcUvZLNZdbrMEROlbVd9gmLo3g1CxnVQyKRifa/Tsl+O8GmnVfuj8F69zBKO7I81bkCUkv9P/eyW+4hfK5lLyzzmBqKL0rn9K34+wMHbsM1n777WcuvPBCo2Cn3ZoZ/LfnSK2Q2/39d852sNkZ2vYTM5ptcfjhh/fo9LGfA9BsHvdzKv7qNbHlTEPpItZpmpqWVDbrO5r+95lTfx/aLyXdVT1+nem1jnJI9xHqRNGIb7ez2nY23HTTTdkgzbz8stnprZGOXLf+ouuvK4CgY8XKQdVz1YFzyy239Bgg49YtU8rb3g7+a6lrfarHfo6jGWV20btVJvhvj+N2lDWj3hp79u79pDxju3/ZTvPUPKmZ70Fd71QZp7z3z876KXusPMcyx4ntq0FUWjZT+YHycXdz23NlPFsd/G+HupHqYxrgc/zxx/f4bEasI9B/xn6+EvuUnq3ruYMl7WpsmlWr2VDabKBTAyn1rXd9A1ab36cQC2Sk5DHNDP5XXT431uZzn0PMwN23zHvhP+s6g//+Z3BC6U71an360Xby2jr8008/3WNFrXYO/vv9Nn56tP0bStdu4FhthenTp2ezTe2sQjvTVIOp3c9X+n07sTzUPtfYfs2sMxYFZYqC/3X1e6YahMo0v2/NLu2vNqE7gCP0qdKYuXu+svWYooF5oWPFZvc22oeUVx+oc+Z/M9ucoesvky+H2kplPvMaW6U0Vhbn5Yux8qKMaSg9l1kZKWTcaPA/L49oJPCv61R/lj4R5H6HPaXtkBL8r1rWla2vha43tOqguzpurA5Vd56cYpq3Tx0eKefP+5xp2X7GonP5n30uM/kzlPfklbkxs0aD/35dL8W3aJ/Q6sTaP2VgOsH/RvX//nuC/4mOsZGs/mFSCj//hVRjXoWuChFlQGp0pFQ0/YxdlRONPLLfH3O/XaLv5xQF/1X5VWBHQQ27ud/adO8ztKSYu1S//5LGlv13R1OHMgLfItThUzbQl5LZ+M+2bEaamMTW281f/qboW9D+si6hCmqjfiosr732WqMCzW4qjLS87IQJE7KBESkFVkqadjH8gi1WofZnqrgV6NRzp+wXq1C59+DP9vaXA6vzHbbnVYXuT3/6UzYISB2usa0Tg//2nrTcuoJzdnNnLbQiT4jZ2r/7sw6UDvS9SHXiultK463OYGoovSsIqg5bO2NH16iVY9TQuOCCC2oN/vtpT6O+NeJeg1fcgStl8mt9QicUuJezZurbDjl1vE2ZMiWb4S8HdxnIvICuzev8eoH+XQO8dD9Kg9pi5UWs4p6aturYz093ed9Dr3KuutJrXeWQ7sF/fttuu232CRs7MMRtCMbeyWant5QyKfW51BVA0PlSy8HQd9zLBCmbFfwv8ykm17cZZXbR8/PTqp8XKs0++OCDZs6cOd3lvTtzLZYPpaadIgP9LW8gWJn0W/Sd9jLHid1Tne9BXccK3V/RcsChpYXtMwgdK/Q5tZhTGfPUfUPP2O10LioXU9o79p7KevoWvV03sh1+Q4cONY8//ng20NUGU/V+H3PMMWbSpEndl11neylviXN9TsTPz1U31KpKtn3oLqnrl51uHuHPxvMHH6SUL/6gdreTtc5+iJRrsQ8i1uZz01ksmOPuW1c+45cHsYkefke23xHtX5c+y6e6ml01TINBfvjDH5oddtghOOhSn2+09epYflTkkddBXlf553+T2A3c+wNiNDhXg2E0EF+b/TxG3gAC9fFoS81DY/vF/t4MZx3TX4Lafafr6vcsyt9j7cTQ94g18Eyrt9lPN+j4dhC4u7pKGdOy9Ziq5XyoHt5IP3CZdNHovs1sc4aurWzwv8z+ft9j0YSt0LWllgOx/eos86o835T4R95x84KyW2+9dfaJ39hs7KLr1bE1q/+uu+7K/Uxt6Pex4H8jZZ1fbhb18+fdW6yfKlZvqTtPrpJm7G/q8Eg5f2j2uerYp59+evAz1ynH9Pfx66UaNKx4SeqW2jcY26/uul7q9RftF1o9JlZu63gE/+vQJ/ifrNiM4L//woZG+aVUNGOd6kWzf/wAemhETt7Swn7F1l+2w68IhUbR2gfgN6hC30ryM7DQd6WKOuhV8M+cOTOb9WY3LUGnZazLfDvI72wLLQ2WnLAKdvRNipZF8ZemUkVJI/9UmNmtUT8/Lebdd6wgSknTLov/7UT/G23uvqH063Yopp47Zb/Qe2cb9/5jfeihh7IGsd38kXR1vsM6h9L6zTffnH2D3G7qfFEHnZZQl2EsmOXeQ6yx4e4be/5236rGoeCC/x0/N19rRZ6Q+r77I4/tjAP3W7ehCk4oQBWr0Jd5fqFn4f7eDYKWOW+ei59GQvcXyq/LBOqKzuHml3oX9U5oNpI2t5zKW8rddtL5aStUeY11Ovr5W9EsxtR0VnU/v9MuVI5UPXaZdFOU39RVDuk+imZT29WSVEdIeSebnd7qqr/oXnojj250FlRdwf+iwYFl0nbdZXbs3LHgv34vo7xBtM2ot5Z5p0PPL9S5rvvQwCwN0NIARm1ue6Bd34O63qnQ/YW+TWrTiz/oyK1b+suB6jdlZ5/YdHXZZZd1DyjXv+V11KTU6/KO6ZbvRZ6hQer+KnDWx2+nlm2v9XbdyA1mKm1o1qUG+djNb1c3s73k1k00e86d6ax0pfzArjbotoVCnw6wS5j76ddv38XyGA0UdT9BIBe3k7XOfog623xl6ufNaF+FBg3ltV91fr8jW/1KCsboExShOoV7ze4EFP3vMu3JWLmYmu/WVf4VBVrcAR+6T5Vv+uyB8mG7EsaoUaPWK6f9On8jeaibLzezrHTvx31GoWX13bRSV7+nPWeqlXuNclF61hLfdtNz0aAqm3/l9TM1sx5TtZzXPbS6Php7L1P/3sw2Z+gaygTz9ftQXSM0SKNM33meTWq+GNuvzjIv9Tm6+1UN/uu91ABHd7UYHbfO2dg63nvvvZd9wk+TWzTYX5va+zqPJim+8MILRv3vdosF/xsp6/xBgqnLnxfVH/wgc6wOVXeeXCXN2N/U4RE7v+qc+nSxuwKEOzgx9vuUv2vAn1aZsIMfVU/SyoE77rhjys+DdaqqM//rrusl30DOjqF6iXZ1V7LJOwfB/0b1//57Zv4nOrYi+B+aGa+MQw1bdyZ+yrL/9rb8QjMWiNDv/EClRtrp+ydugEovr0y0PK7d/GC836j3v8Vtf5fSoRGqrIcaqrGApr/cl4LjujfN+EvdQpU8zZLVt4I1er6uLdSIUiBC33pUBcFu6vxQx5y7hKZf+Nfh51foQjMFQumi0WX//SWNdN/u94Jdb8080RKTWpVCm9+AS20opuwXqlCpAjFjxgyjxq7dVLlUh7z9jpz+3X9XihpuVd5hPxgeevdi74rrGmtsuPumdsZUNQ4F//2Z//o2/I9//ONsiebYfdaRJ6S886EBGQcccID57ne/u97go9g163yxCn2Z51fUwe1XisucN88lJfgfClyUCf4XBctCA6tsoMkNSPkNf3/VEf85hQIQGlSg2T/2+H5HXyh/y0sXsXSmRq0GuOm/9c6rQ15LjyoglLKFOuJ1TxpA5W4qm9RpozR93HHHpRy6tvRaVzmki84L/vud1do39k62Ir3VlVf1Rh6tz4doJQ53JQ/7vqSUBXUF//00rk4fldlavajMVneZHTt3SvDfD8jpmLa90Ix6a5myIPT8ZK8Bifvss093Gah8UnmYVr6ymz9Irh3fgzrfKf/+1HGkGSkKDrhbyMoPIPjHUvmjoJ0Gm7ub0o6+w60yw51Jrn1S3k97rNR9FWTR9+HdzzW5nepFnrpv5cfPP/989y2EAieh9kjRIPTQO9jbdSO//eTXXXTNblu4zvZSbIayGxDWSoXy1n/8wKA/u999zmofKR2ozmI3d8JCUR4TmiXon7vOfog623xl6ufNaF+FygPNVNX3rO2qVfa8mhGtZertikh+mtP/L1qRwK4aZvstyrQnY+Viar5bV/lX1Hbx3z3dr633u/mTv2qm35eSmoem7NesslLPRYEM9XvpnbOb3wejf3f7o3y/qv2eZcsbPx35Awz9v+cNfG5mPaaRcr7V9dHYe5n692a2OUPXUDb4H1ppLpRP+sctmqSUZ5OaL8b2q7PMS32O7n5Vg/+h2diKP6juq9WMW7Gl5Kl1lnWh+lqon1/pUPVdrUyiFXTsxD6VySqbVUZrCw3KirXT6syTVc6qXqhnqRVn9fzUZ6t3JmVr1CN2jtAnI2WmVXrK9gHkncsa2AlF2i8vZlF0val1m9h+ddf1Ysaxv2vlNsWs3LZf6uAIgv8x3bS/E/xPc1qvk7joe1c6ZErhF+qEVCNeM+21qbNUs3fdbyvr31OD/+pY06x295vAKcH/0JJYWqpNy1NreRvdmxoUatDb5QdV0fGDBCEDNXK0xLLuceONN84ak6GlSrWPPn+gTQWIRgP+8Y9/7D5f1RmzoXsLLV2vgLoKiWeffTbrhNS9K/O221NPPWVuuOGG7iWx9e/qNNOSLqqkyEPXrUJXowtVCOh/KyCpAFLq5p9HQQn7jWp14mlWi0ZJ6tvUdvMHa9TlFypAlC5UaCpArWepZbo10t0uFa5rajT4r2P4lV057L777lmnlwK9ed9+1/KUapza5QRTKnZ572/qe6dz6brU4aHzaTl6d7UJHd8fuJLXcKvyDocGepRdJcNPn7HGhrt/rCJi9015FiEX9zMkeu56t/R5Ax3PbkobCnqmrHBQV54Qe6f1GRZVeOx1Fo1mjgUada5Yhd69ntjzy+vg1nvm5sVlz5tn4qcRPa9TTjkl+9SNNnUI63MVbhmjfz/22GPXC0zkncOfqeT+Nu+bU7HBQn7g3j+H8l7dhxo6oXJS1xqa2e9/QzH0CSB1Iiqtql6gGSvqoFUj0M680rFDgR515o4ZMyaWPLO/h2bRufmZrkurV+i+NZipzGCMutJrXeVQqFyxSH65oX+PvZOtSG915VWtzKOVbkN1WbcOl1IW1BX8z0vj/uc6dD4FpObNm5d1ZBxyyCHmG9/4Rvd7VGeZnfJy+nm46sfKm/VOqsxX/Uszftz6lz+LpO56a5l3Oq+MUR1HrqrX2ndSA5DdOqS/QkA7vgd1vlP+rBG5qLNPS7zvueeeWTmpAeEqN9QhaK1C9cU8Kw3a0qBl/Vbv56233podMzSjP+X9LKrXuZ8aUHtEZYjaT+7sKr/zJ+YZWh1CNjJSG0vvud9ODdVnYu9eb9eN/PZTaOCDX7+vq73kDzTwA2J+H4a19AdixAZ7qj6j8tN959WO/s53vpO17zQ4wO0HUd1eM3Xvv//+rP7v/u7QQw/N2uF2Nb+6+iHy6r62Tle2zVemft6s9pXKNQ34sQFqnUdteuUN8te7unDhQnPLLbd0Bxe0jwbQaNKE0qbd8gIioX1j7ZHYO1nFQ7+po/zz69j+yph+PdBeq9/mL/oURmp+m7Jfs8pKe19KJ5qQogk0ytc1cM+drBQbjKMyq0q/Z1F5k7J8cKge6KarvCX466zH1FnOt7o+WuYdLdq3mW3O0HnLBv91DJVzV111VY+l4tWvrnxS6VvpXvmoW5+pMiEsNV+M7VdnmVflOafEP/zj5gVl7adiqlxHld+k5Kl1l3Wh/p/99tsvq8eon0dtO0201IqVqtued955Ru1nXasmlrj9y27fp73/WDutrliUzhcanJoyo9t9VlU9Ys9b5ZIm09rZ+NrfX+Exdgz9Xf0C6tdXzEdtDvXl2oF+6ufVxBh3sp/yCM3633777VMOn1unqjrzXwess65XdBM2sK96pCYNaZC52q6qj6vvTvE0PV8/rpmaXxL8L5WEcncm+J/o2IyZ/7HKZ96lpQQhQzPXdLyU4L/2UwNHwXa3UZ13PTqXAp3HH398jxnp2j9UoMfI1XGgkWKarejPYNZvizpwYh30NhNUx5MduBC7Hv3dn22sxvKNN96YNSZTt9iAkdBxlFlqtpw651I2Da7QIAy7VHHdfqHGc+y66gj+612RgzoiUrfQ93tSKnY6fsp+sWXW8q4zNGo4dKyq77C/tLyuo8oqGe71xxob7r6xTlu7b7OM/cIT2QsAACAASURBVNU8WpUn5D1v//u0qek3tJ8aAgrmKg3FKvRlnl9eh4Y/Y0fHLHPevHstGjmd9xt1PJ9zzjlms802SyIs6lyzZZwGTrmbPyswtDyVWxaE8tfYxYWC/1Xyt9Bngvz3tMonBPRsrr322qTyMe+TQCGDMukmlt/UUQ7pGkMz//MG5cTykVakt7rqL72dRyt4qWC7ZoTllbex9yj176GO4Cr10lbUu4vuqegTFXm/8xvUdddby7zTeWVM7Dmqs0v5vvJmdwvNEoody6/H1/ke1HmsKu95UTtMQVINzE1pz4UG2KXU1YrqdbHnomvff//9s1WQ7OzgmGeVtOy2LWPXFLufVtWNQu1Gv/zzBy1WqU+E2kuxb8mGZmnJzW9v+J8i8OsuepYKmuq+UtJo3rNTR6zav5pY4G5V8vtQWqmzzVemfu7uG3svitKtX4ZVeYf8PgZ7vlCdPm8p3Vj9LvXd1H6pHtq3yv36719sBZ7QgJjQbMyiT2Gk5rep+zWjrEx9Rv5gnLr6Pcuk87xr9Vc5tfuFVrWMlQcxj7rqMXnlfJ19SLF7qfvvzWpzqv9Un4/SO1lm81dOLZtvVF1CPDVfTNmvrjIvxe3RRx/NBoiVKbv9AYt5g6Zi5y/bLxQ7XkqeWndZp0CogtJ29n7RNdoBmMq7tAqAu+UFmWPttDrz5NDgmrLB/yoe7ieO8/z8gXuxtGD/7vcph+4x71hVBhfk1akaCf6XzcN0DXl1vSK3Mjb2OHl9bpo4e/nllyf1Rdpj5U0MTn3W/WU/gv+JT7oZwX+dWi+Klil3l79wL0mdpOPHj8+C4HbGaEonZN4SI6nBfxXiDz/8sLnrrrsKXzxlDpqBpMqSuxS9ew96gVWwu6OBQ+y6V3UAqePANt79QlYV3wMPPDCb3RE6X6yDXufVvWm2gGa6uLOFizJvjT7UKC93+/TTT7MBEhqNl1Lp2Wabbcy555673pJ6sSSoglmjSjXTpWjTrFMNwHCvs26/lE4aVU40i0dBT211BP91HI1+VDpSRT7mreCoViSQubulVOy0f8p+oQqVZgfK3B/VZq9BNlqJwO/IDh2r6jvsj5qsukqG65bS2ChbYUkxDn1vregd0PPWrCB3ibBW5gmha6tSGcq7RzeYG6vQl3l+oWeRtwRomfPm3YdGf2okfew9tr/XiFmt+OB+eqYoHfj3EwqChwbJhL5BrW+Duct3uUv76/q1OoE68jRLKrSp4SBLuzpLXkBeaV2juN1VXIruUUuUKZjlfmrGf081WESBszJL5ume1FmowW3uEu3+teiZ6Pzu7K+i6y2TbmL5TR3lkK7VP0/espvatygfaVV6q6v+ktph3ow8Wh0UCjC6S71XDQzH6k76e94sMNVL9b7lldXusVXvnDZtWlb3tFudZXbKffhLZxf9Rter5XSVV7lL8uo3ddZby7zToWesAKpmirizJNz7Ut6pPCb0ncQ66vF1vgd1Hsu+53Pnzs1W9nK/TRl67rF2mMomDQBQfpdXTinNqM6pNON/JiYlH7DX5S9pHUvbedee4qm0rDaBVucoqkuE2pax67J/b3XdKOW+/aVeda3+jK862kuxGfuhVcZCgU5/AKzqQ5o57uZNSpfqc1BdqqjeUSX96zeN9EMU5flV23xl6ufuvinpQ/unvrN6hzRTTf0YeXmDPX+oj8H+LdTXoP4I1an9LVa/S303tV+qhz1mo+VfbJBn6N0MfZKk6FMYqc8udb9mlJXqV1Ceo1U5QxNpbJBaA7r8z2HW0e9ZlD+nzPzX70NtQP17aKXEovM1Wo+po5xvdX20zDsa27eVbc7YtejvoRXtUusayiO14q5mvpbdUvPF1P3qKPNS7sHPE1N+4/cLVzmGzlNlgkPR9aXkqc0o6xT41wQ3fQ4rb1N9SfVz1dN9LzlohWLlyf6W0k6rK0/2+ztVDuizeu7KySnpo6xHyjGrDKC3x3UHjqdO6CqqL6Vcb2rdJnW/uup6RdeuOJ8+Q6FVbWKb0ob6MVVPDK2IXeV51Z0fxO6hU/9O8D/xyamCq2CxKrk2IK8C3i4n7h9GjVct2a+ggRpUGv1z0EEHZYFtf1Nho44ZdWCoI1IVIXW+aOnZI444IgtyX3rppdmMS51bnZD6JrDdtESylpN+8803s3/S8lsKMCrj8TctV6J97YupCrxmkvpBUvs77TdnzpxsaUldm+5F16CCW8vSqDPU/z5ciFQeOoYamOroU0Bbm1x0DSoYDj744GyJP3ezMyt1Xi3zp9licrFL+vnnUiNWo7vsderblSFz/U7uqnTrmrQMjL0mHVv3pECtClJdm39d7nlVSGnk4wsvvJA9I9sQ0r1plqoqgVoiSrOw/BkJickvux8tJ6N7k4meuTY1qvS8Nbpanb3+gIhm+Cl9vvrqq1ma1ehSPVulCX0SQg19zQbVLCOlG+3rBxG1v2aWKgCov+setLxjqJPA99H+Suf6xrsqtmpo69/sM9OMEj1z/bddQtw9hn9uPSOd235qw+6r4JLedy1Had9ff7+8CpUGX6gDS+/zxx9/3G2jc+i99RvCOmdd77BfcZWB8h0NlvHfGfdd0d/0/ikoE9rkIA/7rPVeaKm/0L3om38K7NqBNQoS6huzfj4Rehaq2CooZDc9Wz1rdQrKyL6j9u+6P1Ua9LxlG3ruvZEnuIbNCv77aUZlkSrZ/neBdS1u+aVnrZVB1FCw+YX/LJQnq7IbWi7eP6/SgL7J5g+OKsrb9By1bJbyJw188zsdbbmgY2rpKF1H6H3OO4cCEBpUp7SoLTSy1P82mQJNGjii8sXd9FkaDahRWszLL955551sWTbli7o3GauMVCeC8mZVzjUyXvdZVOa6+ZuuXfmbtZGzfqvnq/dP1+nn9/5solCnY2qZo+ese9enb2zZr2tQeaY8ReVNmWdSZ3rVPTRaDvnvhZ7t5MmTs4GMofpFUX7Z6vTWaP2l1Xm03i11qOp9ULrx60F6lipfVI9KHRCUko5Dy6D79QFbL9U7bOtV2kfllep9ul7V31QfdNNFXWV2yn1oH72DGoikziGd23fSu6l8TvVMDaL1r9c/Tx31Vl2H8lmVcboedU7psyehMiivU035oz7xov/YgRg279TA4rw2lr2fRurxdb4HdR7LfVbu/an9ZgOj9nmrLFfdMqUdpnaOgk4aYGbrzratqWWOlbeH8j6dUwOQ9a6oPIrV2dUWuvPOO7P6r/tO6b7c9pXyA83WDl2766nfqA6geoa/r9KdBpCojui3CVQ3VB1CaSyvjRt7/1pdN0q9b9U33M8ihWbANdpe0oBz1eVte1rvowJr7qY6jzqiVY9TfUDpUZ15bttA6eDCCy/sXm41r02g46qDUudVu9zPk93zKt2q7av6odJRStu6aj+EPW+dbT73XnqrfeVegy0PZG/re7YclLP6ekJ9DPYYbrpVOlD/kLuSh3sutz2if9dxVfcOtSdj76fOq6XmNUCqKJ+oq/zTqpH6tI620AxfvXOqh6vurL4glV9qf6tMdjf/3XL7qursp8grS8r2eeUFGOSuz+6pLafrtm0E5RVFfXWN9nva+ypbNrkedhCxfZ72b/7Mb99Qfajqj7Ob8sQ66zFVyvlW10dj72WVv9fd5qxr5r+9F73b6vPUrGu/H1b1C7WLVRZVycd0Dr+fRn3PijP4x1M9TPmQ3iE7aDO0n47ZaJmX8hzrmPmv+r8GusYGoPnXU/dM35R+yWaVdcqP1N+iuqzNA2zfuuo5Sl+2PWQneakeNHHixOwTcHlxitS+lzryZL+/s5HnU8YjJZ1q4qBWAik7uNT/JJnNB5RmVQ7Yfjo3DqHyXm3xvEmxKdeb2qbUYAQNHFH9VFtR/Vp/b7SuF7t2W4dXPqVrU/3fxsXcfgq1W/2JkO6xmfkfk67+d4L/1e34JQII9GOBlNGU/ZiHW//fAn5luMx30nUId4QvoxpJVnkC/tJtscAnkggggECrBFJm1LTqWjgPAgh0hkA7tbPa6Vo64+lxlX1FIHV2Yafdr/8JlVgbm3pMpz1hrhcBBFol4K88q0lZGgSYN2GzVdfFeRBA4L8FCP6TGhBAAIEKAnQEVUDrhz8h+N8PH3ov3LJmEmlUs0ZLawt9k7gXLotTIoAAAsnLUEOFAAIIWIF2ame107WQQhBopUBfDP5rBqi+KWxXiJOnVg/USoV5Kw4R/G9lquNcCCDQKQL+J29Cq1F1yr1wnQj0ZQGC/3356XJvCCDQNAE6gppG26cOTPC/Tz3OtrwZBfy1QoSW2dKmpbT0TV0tn82GAAII9LYAnea9/QQ4PwKdJ9BO7ax2upbOe5JccScL9MXg/9tvv21++9vfZp+MsJs+E6pP4ORt1GM6ORVz7Qgg0CwBdxUVLZWvz3SFPgHXrPNzXAQQSBMg+J/mxF4IIIBADwE6gkgQKQIE/1OU2KcRAbcTS8v9z5gxw0yYMKGRQ/JbBBBAoDYBOs1ro+RACPQbgXZqZ7XTtfSbBMCNtoVAXwz++0tUb7rppubss882o0aNyjWnHtMWyZGLQACBNhLwV1E59NBDzdSpU1nuv42eEZeCgBUg+E9aQAABBCoI0BFUAa0f/oTgfz986C2+5QcffNCoI2vgwIFm8uTJ5rDDDqPR1eJnwOkQQCBfgE5zUgcCCJQVaKd2VjtdS1lH9kegEYG+Fvz3l6iWzbhx47LZqhtttFEuFfWYRlIRv0UAgb4osHjxYnPJJZeYrq6uLB+dPn26GTx4cF+8Ve4JgY4XIPjf8Y+QG0AAgd4QWLVqlbniiiuMgrvr1q0zQ4cOzWbc6ptxbAhYAVWKL730UrNy5UqzwQYbmEmTJhktLZi63X777Wb27Nlm7dq1ZosttjBnnXWW2WabbVJ/zn4IIIAAAgj0qoBmhlx//fXZp0lUlumbutOmTTP77rtvr14XJ0cAgfYVULBNnzR6+eWXe72dRZuvfdMJV9ZcgQULFpiZM2dmS+QPGDDA7LTTTll/R6cGeBYuXGiuvPLKLFilTW3r448/PrpiGvWY5qYzjo4AAggggAACzRMg+N88W46MAAIIIIAAAggggAACCCCAAAIIIIAAAggggAACCCCAAAIIIIBASwQI/reEmZMggAACCCCAAAIIIIAAAggggAACCCCAAAIIIIAAAggggAACCCDQPAGC/82z5cgIIIAAAggggAACCCCAAAIIIIAAAggggAACCCCAAAIIIIAAAgi0RIDgf0uYOQkCCCCAAAIIIIAAAggggAACCCCAAAIIIIAAAggggAACCCCAAALNEyD43zxbjowAAggggAACCCCAAAIIIIAAAggggAACCCCAAAIIIIAAAggggEBLBAj+t4SZkyCAAAIIIIAAAggggAACCCCAAAIIIIAAAggggAACCCCAAAIIINA8AYL/zbPlyAgggAACCCCAAAIIIIAAAggggAACCCCAAAIIIIAAAggggAACCLREgOB/S5g5CQIIIIAAAggggAACCCCAAAIIIIAAAggggAACCCCAAAIIIIAAAs0TIPjfPFuOjAACCCCAAAIIIIAAAggggAACCCCAAAIIIIAAAggggAACCCCAQEsECP63hJmTIIAAAggggAACCCCAAAIIIIAAAggggAACCCCAAAIIIIAAAggg0DwBgv/Ns+XICCCAAAIIIIAAAggggAACCCCAAAIIIIAAAggggAACCCCAAAIItESA4H9LmDkJAggggAACCCCAAAIIIIAAAggggAACCCCAAAIIIIAAAggggAACzRMg+N88W46MAAIIIIAAAggggAACCCCAAAIIIIAAAggggAACCCCAAAIIIIBASwQI/reEmZMggAACCCCAAAIIIIAAAgh0usCCBQvMVVddZT755JPsVrbffntzxhlnmCFDhvS4tccff9zceuut5vPPPzcDBgwwe++9tznhhBPMwIEDs/1WrVplLrvsMvPmm29m/3+TTTYxM2bMMLvssst6RF1dXeb3v/+90bm16VxnnXWW2W677YKcy5cvN3PmzDHPP/+8+fDDD83atWvN4MGDzcSJE82UKVPM8OHDg7/74osvzHXXXWfmzZsXfUybb755dg0jR45cb1+db9GiRWb27Nnmtddey+5V24Ybbmi22GILs9tuu5lDDjkk+99sCCCAAAIIIIAAAggggAACCCBQrwDB/3o9ORoCCCCAAAIIIIAAAggggEAfFXjuueeyQLzdhg0bZs4777z1Atn33nuvufvuu7v3Gzt2bDZIQEF+bR999JG54IILsuC83U499VSzxx579JBTQH7WrFnmySef7P53HUOB9zFjxqy37wMPPGDuv//+bNBBaNtoo43Msccea7761a9mgxLcbcWKFebCCy80y5YtS3p6oet97733sgEEixcvLjyG7kGDIXbfffekc7ETAggggAACCCCAAAIIIIAAAgikCRD8T3NiLwQQQAABBBBAAAEEEEAAgX4u0Org/zPPPGNuuOGGHsH8UPB/3bp15r777jP33HOP0f8u2jTj/txzzzUjRozosZsGImhAggYmpGx+8F+rGFx66aVm9erVKT/PBkyEriPpx+yEAAIIIIAAAggggAACCCCAAAJBAYL/JAwEEEAAAQQQQAABBBBAAAEEEgRaGfx//fXXzeWXX75eMD0U/H/jjTfM7373u+7PEehWxo8fb6ZNm5YF+bX0/l133WWeeOIJM2jQoODKAf4xtLKAVhjQ+VJWKnBt9DmAI488MvvUgFYb+Oyzz4w+hXDHHXf0GMigVQgmTZqUIM8uCCCAAAIIIIAAAggggAACCCCQIkDwP0WJfRBAAAEEEEAAAQQQQAABBPq9QKuC/wrWK5gfWj7fD/5rpr8+DfDXv/61+/lst912WeB+yJAh3f+m/bSSgFYI0N/0yQJ3mz9/vrnqqqu6Vw4YN26cOf3007PgfUrw/7XXXjPXXHONmTJlitl3333NBhts0OP4+oSBPpnwt7/9rfvftd9JJ53U79MVAAgggAACCCCAAAIIIIAAAgjUJUDwvy5JjoMAAggggAACCCCAAAIIINCnBVoR/FeQ/MYbbzRPPfVU0NIP/q9cudJcdNFFZsmSJd37f/vb3zZf//rXSz2L2bNnm9tuu637N25gPiX4n3Kyq6++2sybN69717322stMnz495afsgwACCCCAAAIIIIAAAggggAACCQIE/xOQ2AUBBBBAAAEEEEAAAQQQQAABP/i/6aabmrPPPtuMGjWqB869995r7r777u5/Gzt2rDnjjDOyJfS1FQXT77//fvPnP/+5ewb+6NGjzYcffmgU5NfmB//feustc8kll5iurq7s75qpr3PtvPPOpR7Y7bffbh566KHu3xx99NHmG9/4RvR6/ZNo1QJ9XuDZZ5/Nrlv/X6sOhDaC/6UeETsjgAACCCCAAAIIIIAAAgggEBUg+B8lYgcEEEAAAQQQQAABBBBAAAEEjPED7TLZY489zHHHHZctsf/JJ5+Yl19+OQv8uzPxU4P/m2++ubn88svN6tWrM+4tt9zSfO973zPXX399NmBAmx/8f+ONN7JPBOjcob+nPDd/Sf6BAwea0047zUyYMCH7ecrMfx1Dgx4eeOABs3bt2pTTGoL/SUzshAACCCCAAAIIIIAAAggggECyAMH/ZCp2RAABBBBAAAEEEEAAAQQQ6M8Cn332WRacX7BgQSmGlOD/tGnTzCOPPNI9aGDDDTc0J5xwQjYAoCi4X0fw3/90gAYhnHvuuWarrbbK7jMW/NfM/vvuu8/cc889ubP8Q2AE/0slI3ZGAAEEEEAAAQQQQAABBBBAICpA8D9KxA4IIIAAAggggAACCCCAAAII/F1As/+vuuqqbEn71C0W/Nds/pEjR5pFixZlhxwwYICZPHmyOeKII8ybb75ZOvh/5plnmh122CH18ow/gCB2vTrwqaeemq16oE0W//Vf/2WWL1/efc5x48aZqVOnZvellQS0XX311WbevHnd+xD8T35E7IgAAggggAACCCCAAAIIIIBAkgDB/yQmdkIAAQQQQAABBBBAAAEEEEDg7wJaYn/27NnmySefzALfWuZeAXvNmFfQW0vgz507t5srJZju2u60007ZsvuDBw9eLzDvL/v/wQcfmIsuusisWLGi+xDHHnusmTRpUvLj0nL9+lSB3Q477LAscG+32Mx/f/DA8OHDzY9//GMzbNiwHtdA8D/5kbAjAggggAACCCCAAAIIIIAAApUECP5XYuNHCCCAAAIIIIAAAggggAACCIQF/GB6meD/iBEjzI9+9KNsuX9tsWX99SmCK664wrzyyivdF6NZ/2eccUY2eMDdXn/9dXPLLbeYE088MZuRr02DBi6++GLz/vvvZ/9/0003NWeffbYZNWpU90/LBv+322677B50LLt1dXWZyy67zOga7Baa+f/iiy+aWbNmZZ8a0KcPDjzwwGwggl09gDSHAAIIIIAAAggggAACCCCAAAL5AgT/SR0IIIAAAggggAACCCCAAAII1ChQNfivYPfJJ5/cvZy+LikW/Nc+Tz31lLnhhhvMunXruu9i/PjxZtq0aUaDCRR410oFf/nLX7Ig+llnnWXGjBmTrWDwhz/8wTz33HPdv9t9993N9OnTewTbY8H/d999NxtAsGrVquw4WgXh61//ujnyyCPNRhttZN5+++3s+rSfu/nB/9BABg1g0ECC0aNH1/iEOBQCCCCAAAIIIIAAAggggAACfVOA4H/ffK7cFQIIIIAAAggggAACCCCAQC8JVAn+K2A+efJkc8QRR2TBc7ulBP8VxL/yyivNq6++Gr3jIUOGmHPOOcc8/fTT2WAAd9NM/TPPPNNsv/32Pf49FvzXZw60pP/zzz8fPb+7gx/8131odYBFixZ17+Z/5qDUCdgZAQQQQAABBBBAAAEEEEAAgX4mQPC/nz1wbhcBBBBAAAEEEEAAAQQQQKC5AlWC/7vttps55ZRT1lvePiX4r7tZvXq1+f3vf184AECz8I866igzadIkc80115h58+Z1QyjIfsIJJxjN/Pe3WPBf+y9btiwL3C9ZsiSIqwENu+yyi3nnnXfMypUrs31SZv7bwQr2MwXNfXIcHQEEEEAAAQQQQAABBBBAAIHOFiD439nPj6tHAAEEEEAAAQQQQAABBBBoM4HHH3/c3Hrrrebzzz/PZvHvvffeWWDdfrdey+MrUP7mm29mV77tttua0047zWy55Zbr3cl7772X7bt8+fLsb1tssUW2bP8222yz3r5r1641CxYsyGb0L168OFvuX+cfNmxY9imBQw45JPu9tjvuuCPbT8vqT5w40UyZMsUMHz48KOlfrwYKzJgxIwvmu5uW7X/ssceM7v+DDz4wuh4NONhhhx3MYYcdZkaNGmUuvfTS7Np0XQcffLA59thjexxj/vz5ZtasWdkAAX0G4cADDzRTp05db1BEmz1yLgcBBBBAAAEEEEAAAQQQQACBthAg+N8Wj4GLQAABBBBAAAEEEEAAAQQQQAABBBBAAAEEEEAAAQQQQAABBBBAoLoAwf/qdvwSAQQQQAABBBBAAAEEEEAAAQQQQAABBBBAAAEEEEAAAQQQQACBthAg+N8Wj4GLQAABBBBAAAEEEEAAAQQQQAABBBBAAAEEEEAAAQQQQAABBBBAoLoAwf/qdvwSAQQQQAABBBBAAAEEEEAAAQQQQAABBBBAAAEEEEAAAQQQQACBthAg+N8Wj4GLQAABBBBAAAEEEEAAAQQQQAABBBBAAAEEEEAAAQQQQAABBBBAoLoAwf/qdvwSAQQQQAABBBBAAAEEEEAAAQQQQAABBBBAAAEEEEAAAQQQQACBthAg+N8Wj4GLQAABBBBAAAEEEEAAAQQQQAABBBBAAAEEEEAAAQQQQAABBBBAoLoAwf/qdvwSAQQQQAABBBBAAAEEEEAAAQQQQAABBBBAAAEEEEAAAQQQQACBthAg+N8Wj4GLQAABBBBAAAEEEEAAAQQQQAABBBBAAAEEEEAAAQQQQAABBBBAoLoAwf/qdvwSAQQQQAABBBBAAAEEEEAAAQQQQAABBBBAAAEEEEAAAQQQQACBthAg+N8Wj4GLQAABBBBAAAEEEEAAAQQQQAABBBBAAAEEEEAAAQQQQAABBBBAoLoAwf/qdvwSAQQQQAABBBBAAAEEEEAAAQQQQAABBBBAAAEEEEAAAQQQQACBthAg+N8Wj4GLQAABBBBAAAEEEEAAAQQQQAABBBBAAAEEEEAAAQQQQAABBBBAoLoAwf/qdvwSAQQQQAABBBBAAAEEEEAAAQQQQAABBBBAAAEEEEAAAQQQQACBthAg+N8Wj4GLQAABBBBAAAEEEEAAAQQQQAABBBBAAAEEEEAAAQQQQAABBBBAoLoAwf/qdvwSAQQQQAABBBBAAAEEEEAAAQQQQAABBBBAAAEEEEAAAQQQQACBthAg+N8Wj4GLQAABBBBAAAEEEEAAAQQQQAABBBBAAAEEEEAAAQQQQAABBBBAoLoAwf/qdvwSAQQQQAABBBBAAAEEEEAAAQQQQAABBBBAAAEEEEAAAQQQQACBthAg+N8Wj4GLQAABBBBAAAEEEEAAAQQQQAABBBBAAAEEEEAAAQQQQAABBBBAoLoAwf/qdvwSAQQQQAABBBBAAAEEEEAAAQQQQAABBBBAAAEEEEAAAQQQQACBthAg+N8Wj4GLQAABBBBAAAEEEEAAAQQQQAABBBBAAAEEEEAAAQQQQAABBBBAoLoAwf/qdvwSAQQQQAABBBBAAAEEEEAAAQQQQAABBBBAAAEEEEAAAQQQQACBthAg+N8Wj4GLQAABBBBAAAEEEEAAAQQQQAABBBBAAAEEEEAAAQQQQAABBBBAoLoAwf/qdvwSAQQQQAABBBBAAAEEEEAAAQQQQAABBBBAAAEEEEAAAQQQQACBthAg+N8Wj4GLQAABBBBAAAEEEEAAAQQQQAABBBBAAAEEFl38PwAAIABJREFUEEAAAQQQQAABBBBAoLoAwf/qdvwSAQQQQAABBBBAAAEEEEAAAQQQQAABBBBAAAEEEEAAAQQQQACBthAg+N8Wj4GLQAABBBBAAAEEEEAAAQQQQAABBBBAAAEEEEAAAQQQQAABBBBAoLoAwf/qdvwSAQQQQAABBBBAAAEEEEAAAQQQQAABBBBAAAEEEEAAAQQQQACBthAg+N8Wj4GLQAABBBBAAAEEEEAAAQQQQAABBBBAAAEEEEAAAQQQQAABBBBAoLoAwf/qdvwSAQQQQAABBBBAAAEEEEAAAQQQQAABBBBAAAEEEEAAAQQQQACBthAg+N8Wj4GLQAABBBBAAAEEEEAAAQQQQAABBBBAAAEEEEAAAQQQQAABBBBAoLpAxwX/f/GLX5if/OQnPe549uzZ5uCDD+7xb1dffbU55ZRTgjKh/asT8ksEEEAAAQQQQAABBBBAAAEEEEAAAQQQQAABBBBAAAEEEEAAAQR6V6Cjgv8K6D/88MPmN7/5jRk8eLDp6uoy559/vrn44ouNH9C3wX8C/b2bwDg7AggggAACCCCAAAIIIIAAAggggAACCCCAAAIIIIAAAggggEDzBToq+B/ieOmll8yJJ55oDjjggO5BAdqP4H/zEw9nQAABBBBAAAEEEEAAAQQQQAABBBBAAAEEEEAAAQQQQAABBBBoD4GOD/4vXbrUTJ8+3YwdO5bgf3ukKa4CAQQQQAABBBBAAAEEEEAAAQQQQAABBBBAAAEEEEAAAQQQQKDFAgT/WwzO6RBAAAEEEEAAAQQQQAABBBBAAAEEEEAAAQQQQAABBBBAAAEEEKhboOOD/3PmzDGTJk0yM2fOzFYAsJtd9t8Hmz17tjn44INLO65du9asWbOm9O/4AQIIIIAAAggggAACCCCAAAIIIIAAAggggAACCCCAAAIIIIBA/xEYNGiQ2WCDDVp+wx0d/LdL/ktNwf4RI0YUAv7iF78wP/nJT9YbKJCi/tFHH5kFCxak7Mo+CCCAAAIIIIAAAggggAACCCCAAAIIIIAAAggggAACCCCAAAL9VGD8+PFm6NChLb/7jg7+22B+6mz+rq4uc/7555tFixYlDRZwn4Z+u2TJkpY/IE6IAAIIIIAAAggggAACCCCAAAIIIIAAAggggAACCCCAAAIIINA5AiNHjjQbb7xxyy+4Y4P/VWfx63ezZs0y119/vdGICzYEEEAAAQQQQAABBBBAAAEEEEAAAQQQQAABBBBAAAEEEEAAAQQ6XaAjg/9a4v+UU04xP//5z82//uu/lnoGBP9LcbEzAggggAACCCCAAAIIIIAAAggggAACCCCAAAIIIIAAAggggEAHCHRc8H/OnDlm0qRJlQL/S5cuNdOnTzdjx441v/nNb8zgwYM74BFxiQgggAACCCCAAAIIIIAAAggggAACCCCAAAIIIIAAAggggAACCBQLdFTw3wb+zznnnMLg/UsvvWR++tOfmv/8z/80I0aMyAS6urrM+eefbx577DGW/OetQAABBBBAAAEEEEAAAQQQQAABBBBAAAEEEEAAAQQQQAABBBDoUwIdE/y3wfuLL7449wHMnDkzm9mvTcv7/+QnP+mxb2zQQJ96stwMAggggAACCCCAAAIIIIAAAggggAACCCCAAAIIIIAAAggggEC/EeiY4H+/eSLcKAIIIIAAAggggAACCCCAAAIIIIAAAggggAACCCCAAAIIIIAAAiUFCP6XBGN3BBBAAAEEEEAAAQQQQAABBBBAAAEEEEAAAQQQQAABBBBAAAEE2k2A4H+7PRGuBwEEEEAAAQQQQAABBBBAAAEEEEAAAQQQQAABBBBAAAEEEEAAgZICBP9LgrE7AggggAACCCCAAAIIIIAAAggggAACCCCAAAIIIIAAAggggAAC7SZA8L/dngjXgwACCCCAAAIIIIAAAggggAACCCCAAAIIIIAAAggggAACCCCAQEkBgv8lwdgdAQQQQAABBBBAAAEEEEAAAQQQQAABBBBAAAEEEEAAAQQQQACBdhMg+N9uT4TrQQABBBBAAAEEEEAAAQQQQAABBBBAAAEEEEAAAQQQQAABBBBAoKQAwf+SYOyOAAIIIIAAAggggAACCCCAAAIIIIAAAggggAACCCCAAAIIIIBAuwkQ/G+3J8L1IIAAAggggAACCCCAAAIIIIAAAggggAACCCCAAAIIIIAAAgggUFKA4H9JMHZHAAEEEEAAAQQQQAABBBBAAAEEEEAAAQQQQAABBBBAAAEEEECg3QQI/rfbE+F6EEAAAQQQQAABBBBAAAEEEEAAAQQQQAABBBBAAAEEEEAAAQQQKClA8L8kGLsjgAACCCCAAAIIIIAAAggggAACCCCAAAIIIIAAAggggAACCCDQbgIE/9vtiXA9CCCAAAIIIIAAAggggAACCCCAAAIIIIAAAggg0K8FVqz+zFx29yvmyVeWmpVdn5kBAwaYL22xsZl24Bhz9P6jzYAcnY9WrTH3zH3H3PHEW+bkw3Y0k/cZleT41gerzZX3LjDzFi4zaz5fawZuMMDsvO1m5oxvjjMTtt8i6RjshAACCCDQ+wIE/3v/GXAFCCCAAAIIIIAAAggggAACCCCAAAIIIIAAAggggEAmsHjpavPv1z1r3l662my52cZmp5FDTdeaL8wri1eYz75YZ7791dHmjCnjugcAKFj/yAtLzJ8ef8sseOdjs27duuw45x0zISn4/+xry82vb5pvNOBgh62HmK2HbZL9b51P2zlTx5tv7ps2iIBHiAACCCDQuwIE/3vXn7MjgAACCCCAAAIIIIAAAggggAACCCCAAAIIIIAAApmAwva/njXfzPnbEjN1/+2ymfeaha/t6QVLzX/Mmm8GDDDmJz/Yy4wf/fcZ+Zf++RXzx8ffzPb78phhZunHn2YDB1KC/5+s+cL87Jp55uW3PjIzjtzZHHvAmO5BBU+9stT8Pzc+b0ZuOdj8csY+ZujgjXhKCCCAAAJtLkDwv80fEJeHAAIIIIAAAggggAACCCCAAAIIIIAAAggggAAC/UPggxWfmH+6/Gnz+Rdrzb+ftq8ZNWLT7hvXwICfzXzGPLNwWY/A/l1PLc4C9ofuMdJsMmig+dnVz5i5r/bcJ0/v3eVd5h8ve8psusmG2fmGDx3UvevHXZ+Zf77yabNi1WfmV2d8xYwcPrh/PATuEgEEEOhgAYL/HfzwuHQEEEAAAQQQQAABBBBAAAEEEEAAAQQQQAABBBDoOwIfrlpjrrxngdls043MDw7bKQvmu5tm4j/ywvvm/zh2gjl8r22DN14m+P/F2nVm6YpPs1UDttx84+5Z/zrwex92mX+5cm52jv/1w33NVptv0neguRMEEECgjwoQ/O+jD5bbQgABBBBAAAEEEEAAAQQQQAABBBBAAAEEEEAAgb4j8NGqNeafr5xrVqxeY35+6j5m7DZDgzdXJvgfOoBWGFj4zsfmkrteNq8sXmHOnDLOTN1/dN+B5E4QQACBPixA8L8PP1xuDQEEEEAAAQQQQAABBBBAAAEEEEAAAQQQQAABBPqGwM2PvGGuuu9Vc8ReI815x07sMUvfvcOqwf9nXl1mfnXDc+aTz77IDjdkkw3NWUftag7bc2TuufqGLHeBAAII9B0Bgv9951lyJwgggAACCCCAAAIIIIAAAggggAACCCCAAAIIINAHBZ5esNT8x6z5ZvjQQebnM/YxIzbbOPcuqwb/X1+y0tzw0CLz2RdrzZIPPzGvL1llttp8Y/M/jt/NjB+9RR9U5ZYQQACBvidA8L/vPVPuCAEEEEAAAQQQQAABBBBAAAEEEEAAAQQQQAABBPqIwLOvLTe/vmm++ezztVkgft9dRhTeWdXgv3/QO554y1z651fM9l8aYn45Yx8zdPBGfUSU20AAAQT6rgDB/777bLkzBBBAAAEEEEAAAQQQQAABBBBAAAEEEEAAAQQQ6GCBN5asMj+75hnT9ekX5vzvftnsv+tW0bupK/ivFQB+OvMZs/Cdj83/fdKeZo+xw6PnZgcEEEAAgd4VIPjfu/6cHQEEEEAAAQQQQAABBBBAAAEEEEAAAQQQQAABBBBYT+C95V3mf17/nHln2Wrzw2+OM0fvt12SUpng/5rP15rlKz81G2800AwbMmi94+tYWnng/zxuN3Pwl7dOOj87IYAAAgj0ngDB/96z58wIIIAAAggggAACCCCAAAIIIIAAAggggAACCCCAwHoCH61aY3529Tzz+pKV5swp48zU/UcnK5UJ/j+3aLn5n9c9my3t//NT9zGbDBrYfR5m/ieTsyMCCCDQNgIE/9vmUXAhCCCAAAIIIIAAAggggAACCCCAAAIIIIAAAggg0N8FutZ8YX5903wzd8FS892DdjDTD9/JDCiBUhT892f6a5DBP1851yz5sMucPXW8OXLvbbvP9PiL75vf3Pw3M3LLweaXM/YxQwdvVOIq2BUBBBBAoDcECP73hjrnRAABBBBAAAEEEEAAAQQQQAABBBBAAAEEEEAAAQQ8Ac22/49Z840C71sMGWR23W5zMyAQ+R+y8YbmtMm75C7VP/fVZea8YyaYyfuM6nGGZ15dZn51w3Nm4pgtzL9N3zv721+efddc9KeXzKefrzU7bD3EbD1sE7Ni9WfmlcUrss8B/I/jdzP77jKCZ4UAAggg0AECBP874CFxiQgggAACCCCAAAIIIIAAAggggAACCCCAAAIIIND3BVZ2fWb+5aq5ZtF7KwtvdtiQQeZXZ3zFjBw+eL39imb+h4L/OsDCdz82M+9faJ5ftNxodYBBG25g9tppS3PakbuY0Vtt2vfhuUMEEECgjwgQ/O8jD5LbQAABBBBAAAEEEEAAAQQQQAABBBBAAAEEEEAAAQSKBO58crG5+I6XzEmH7pj9hw0BBBBAoG8JEPzvW8+Tu0EAAQQQQAABBBBAAAEEEEAAAQQQQAABBBBAAAEE1hPQjP6fXzPPvLFkZbbk/87bboYSAggggEAfEyD438ceKLeDAAIIIIAAAggggAACCCCAAAIIIIAAAggggAACCPgC73/0ifn/bnvBHDDhS2bq/qMBQgABBBDogwIE//vgQ+WWEEAAAQQQQAABBBBAAAEEEEAAAQQQQAABBBBAAAEEEEAAAQT6lwDB//71vLlbBBBAAAEEEEAAAQQQQAABBBBAAAEEEEAAAQQQQAABBBBAAIE+KEDwvw8+VG4JAQQQQAABBBBAAAEEEEAAAQQQQAABBBBAAAEEEEAAAQQQQKB/CRD871/Pm7tFAAEEEEAAAQQQQAABBBBAAAEEEEAAAQQQQAABBBBAAAEEEOiDAgT/++BD5ZYQQAABBBBAAAEEEEAAAQQQQAABBBBAAAEEEEAAAQQQQAABBPqXAMH//vW8uVsEEEAAAQQQQAABBBBAAAEEEEAAAQQQQAABBBBAAAEEEEAAgT4oQPC/Dz5UbgkBBBBAAAEEEEAAAQQQQAABBBBAAAEEEEAAAQQQQAABBBBAoH8JEPzvX8+bu0UAAQQQQAABBBBAAAEEEEAAAQQQQAABBBBAAAEEEEAAAQQQ6IMCBP/74EPllhBAAAEEEEAAAQQQQAABBBBAAAEEEEAAAQQQQAABBBBAAAEE+pcAwf/+9by5WwQQQAABBBBAoBaBdcaYN5asNLNmv25eWrzC/OyUvc3I4YPXO7b2u++Zd8ys2YvMu8s/yf6+3YhNzamH72S+NuFL0WtZ2fWZ+Zer5ppF760M7jt2m6HmlzP2MUMHbxQ9FjsggAACCCCAAAIIIIAAAggggAACCCCAAAJ9WYDgf19+utwbAggggAACCCBQs8DSjz819zz9trn76bfNso8/zY4+bMgg86szvrJe8F+B/8v+/Iq5/a9vmUEbbmB23W5zs3bdOvPK4hXmi7XrzJlTxpmp+48uvML3Puwy/3T50+ajVWvMkE02NAMGDOix/w5bDzH/eMIeZtONN6z5TjkcAggggAACCCCAAAIIIIAAAggggAACCCDQWQIE/zvreXG1CCCAAAIIIIBArwm4s/CHbrKhmThmmJn/+odZYD8U/H/hzY/Mv187z2w8aKD5tx/sbcZsPSS79qcXLDX/MWu+GTxooPnZqXub0Vv9/d9D2+Klq80/Xf6U2f5LQ8xPT9nbbDRwg167f06MAAIIIIAAAggggAACCCCAAAIIIIAAAgi0swDB/3Z+OlwbAggggAACCCDQRgKrP/3c3DTndbPPziPMhO23MO9/9In5x8ueyq4wFPy/7sHXjP7zvUljzSmH79TjTi68/cVs9YDTJ+9iph04Jvcun3l1mfnVDc+Z3Xccbv7lpD3bSINLQQABBBBAAAEEEEAAAQQQQAABBBBAAAEE2kuA4H97PQ+uBgEEEEAAAQQQ6BiBd5d3FQb/f3nds2beq8vM/3X8buaACV/qcV8PPf+e+X9v+ZvZZ5cRhUF9u58+D6DPBLAhgAACCCCAAAIIIIAAAggggAACCCCAAAIIhAUI/pMyEEAAAQQQQAABBCoJxIL/P7v6GfP8og+DwX87o18rCPzbKXubATlXcM/ct80Ff3zR7D52uHl3WZdZ+vGnZoMBJvsMwLlTx2crELAhgAACCCCAAAIIIIAAAggggAACCCCAAAIIGEPwn1SAAAIIIIAAAgggUEkgFvy/4p4F5pZH3wgu+//Yi++bX///7J0JeJXVtff/Scg8D0AgEMYQwpSEQXGoYxG1SrWoZRIr7e3trba9flo/rRBkql6r9bu32l7bOoCAiqAWUUTqjAoICQFiIAQMGSCEzPOc71nbvjHDyZnfw3vO+e/n4fEx2cPav7XPm/Pu/95rbctBQlwI1i5NR1iwv0kbnt91Am/vK4KPjw9CA/3g5+eLlrYONLd2ICRwEB6YPxnTx8faZT8bkQAJkAAJkAAJkAAJkAAJkAAJkAAJkAAJkAAJkIAnEaD470ne5FxIgARIgARIgARIwIUELIn/uYXVWPPKYQQH+mHlojQkDglV1p2rasLvXzuC02X1SBsbY/bm//HiGnyUXYpLJw3BtDHRqn1HZxdeeP8E3v2qBOOHhWP10nQEB/i5cOYcigRIgARIgARIgARIgARIgARIgARIgARIgARIgASMR4Div/F8QotIgARIgARIgARIwC0IWBL/uwC8sOsEduwvRpC/rwrR397RhbySWvj4AG3tnUrQX7k4zeb51jS04pH1WaiobcbvFkzD1NHfHgxgIQESIAESIAESIAESIAESIAESIAESIAESIAESIAFvJUDx31s9z3mTAAmQAAmQAAmQgIMELIn/0r3c0t+6pwDv7C9GbWObCtX//fRhSBwcir+8cxxzZyTg5zdMsMuSVZsOIetkJe65eSLmpA+3qw82IgESIAESIAESIAESIAESIAESIAESIAESIAESIAFPIUDx31M8yXmQAAmQAAmQAAmQgIsJWCP+D2TS87skbH8xfnPLJFwxZajJaq3tnaiqb0Ggvx+iQgP61aH472KHczgSIAESIAESIAESIAESIAESIAESIAESIAESIAFDE6D4b2j30DgSIAESIAESIAESMC4Be8X/wrIGrNp8CH6+Pli7dDqGRAWZnOS56iY8/GImIkL8sXZpOsKC/bvrNbV2IGNDForLGxj237hLhJaRAAmQAAmQAAmQAAmQAAmQAAmQAAmQAAmQAAm4kADFfxfC5lAkQAIkQAIkQAIk4EkE7BH/T56tw1Nv5OBcVRN+Mmc8br54ZDeS5tYOVDe0IixokBL62zo6sWZzNnJOV+Onc5Nw46wR3XUlaoBEDxgbH47VS9MRHODnSWg5FxIgARIgARIgARIgARIgARIgARLwWgJdAArL6rFtz2kcL6nFqiVpiI8O7sdD6u3NPY9NH51CSUUjurq61H7CzKRYLLsuSV0mMFccbe+1DuLESYAEDE2A4r+h3UPjSIAESIAESIAESMC4BKwV/z/MPovPjp5Dwbl6VDe0qQnNmz1Sif8+Paa3O+sMnn37mDoQIGK/FC1KQGVdK0YNCVVRAsqqm3G6rEEJ/g/Mn4zp42ONC4mWkQAJkAAJkAAJkAAJkAAJkAAJkIAdBGob23D0dBWaWjrsaO3cJr6+PhgXH47EIaHO7bhPbxV1LdideQbvZ55BZV2L+q2kAXx82QyT4v/6f57EW18WwtcHSEqIUJcJTpXWq7ZyWWDl4lREmkgjqA3raHtdYbBzEiABErCTAMV/O8GxGQmQAAmQAAmQAAl4OwFrxX+5ob9jfzHCgwchZWQk5l8+GhMSIvrhMyX+S6Xi8kas/2c+jhRUQaIDBAzyxZj4MPzs+glIGt6/H2/3C+dPAiRAAiRAAiRAAiRAAiRAAiTg3gQk2t3f3stDl1xNN1D5fvpw3HvzRF0sqm9qw/INWerigIj4KYlRKhKg7AGYEv8lVeDy9VloaG7vdTFA0gT+YetRZOZXYMGVY9Q/U8XR9rpAYKckQAIk4AQCFP+dAJFdkAAJkAAJkAAJkAAJOE7grzvzsOtgCX5zyyRcMWWo4x2yBxIgARIgARIgARIgARIgARIgARJwMwKny+rxm//db1irJZy+RPNzdmlsaccbn59G+rhYTBwZifM1zXjohYNqGFPi/6GTlXh8yxGMGx6OR5ekwd/Pt9sk7XJB+rgYrFycZtJUR9s7e/7sjwRIgAScRYDiv7NIsh8SIAESIAESIAESIAG7CUhov4wNWar96qXpiA0PtLsvNiQBEiABEiABEiABEiABEiABEiABdyUgee5f/vCkYc2XiH6P3T1Dd/ssRRuUCAErNmQhNiIQa5emIyzYv9smSQXw0u78XmkF+xrsaHvdAXAAEiABErCTAMV/O8GxGQmQAAmQAAmQAAmQgPMIyEv3n7bnYvHVYzF9fKzzOmZPTiPQ0dmFY0U12LqnAHVNbXh0cVqvzRVtIAmxuG1PgcrRKDkqfXx8MDgyEPNmJ+KGmQnwk2SMNpTcohqseyUb9c3tuOfmiZiTPtyG1qxKAiRAAiRAAiRAAiRAAiRAAu5F4M87jqn3KaOWmPBAvHDfZbqbZ0n8l4wIT23Lwedfl+Ha1Hj85LokBAf44cCJCgjDQX4+WLkoDYlDQk3a6mh73QFwABIgARKwkwDFfzvBsRkJkAAJkAAJkAAJkAAJeAOB4vIG7PyqBJ8cKVUCvJTRQ8P63ayQn0uOxlWbs3GipFblaExKiEB7RxfySmrR2t6Jmy4agWVzk2Ct/C9tVm/OxtGCKjUuxX9vWHGcIwmQAAmQAAmQAAmQAAl4N4G/7zqBHfuKDAvB18cHb6y4Wnf7LIn/YoC8M77w/gm8f/AMOrtEzv+2DI4MwoO3T0HS8AizdjraXncIHIAESIAE7CBA8d8OaGxCAiRAAiRAAiRAAiRAAt5AQNtsqW5ohdzuGBMfhsOnqpAQF2JS/P/ocCme2Z6LUUPCsHJxKiJDAxSmk2frsO7Vw2hp60DGolQkj4i0Ct/b+4pUqEbZw5GNHIr/VmFjJRIgARIgARIgARIgARIgATcmYHTxX9C+lXGN7oStEf+zTlbiqW1H1SEAOXwuN/9Pldajqr4Vc2cMx7LrkhAwyHdAWx1trzsEDkACJEACdhCg+G8HNDYhARIgARIgARIgARIgAW8gUFHXgu17i3BNajwSh4Qh+2QlHt9yBPExwSbF/+d3nYAI9j+ZMx63XJLYC9GqTYcgGyvWCviny+qxalM2osMC1GaNhP+3tq03+IZzJAESIAESIAESIAESIAES8EwCRhf/46OD8b+/ukR3+JbE/7LqZizfkKmizT2yYBrGDQtXNslBgCe3HcVXeRVYeu043Hpp73dTzXBH2+sOgAOQAAmQgJ0EKP7bCY7NSIAESIAESIAESIAESMDbCByyIP6/9WWhuql/88Uj8dO5Sd142jo68ejGQzh5pg4P3TEVaeNizKKT+k9uy1GHDX572xTs2F9k08EBb/ML50sCJEACJEACJEACJEACJOA5BCj+f+tLS+K/9v55Teow/PqHKb0WQMG5eqzYkIXYiECTB9elsqPtPWfFcSYkQAKeRoDiv6d5lPMhARIgARIgARIgARIgAZ0IWBL/tZsT9U3t+Nn1Sbhyajza2jvx6iffqIgAM5Ji8cD8KWbDLorp72eewXPvHsf1MxPws+snYLWNUQN0mj67JQESIAESIAESIAESIAESIAHdCVD8/xaxJfFfizxnKkKcpbbSv6PtdV8IHIAESIAE7CRA8d9OcGxGAiRAAiRAAiRAAiRAAt5GwJL4LzzOVTXhia1HcfJsXS88FyfH4Vc/nISwoEFmsWkHCPz9fLF6aTpiwwNha8oAb/ML50sCJEACJEACJEACJEACJOA5BCj+f+tLSwK+HDKXf30jz0lb7eZ/eIg/1t01XaWT61scbe85K44zIQES8DQCFP89zaOcDwmQAAmQAAmQAAmQAAnoRMCS+N8FqLD/2/cWITLEH+OHh6OlrRN5JbXw9/PBL36QjMsnDx3QOmn/7PZcfHS4VIVtlMgBUij+6+RQdksCJEACJEACJEACJEACJGA4AhT/v3WJJfE/t7Aaa145jOBAP6xclIbEIaGqXUdnF/72Xh7eO1Ci3j/vnz8ZPgCaWztQ3dCqDqSHBfvD1vaGWyg0iARIgAQGIEDxn0uDBEiABEiABEiABEiABEjAKgKWxP9PjpTif/6Ri9SxMfjtbVMQHOCn+i0sa8CqzYdUCoCVi9Mwbli4yfG+zD2Pp9/MQfp4SQ8wGXL7XwrFf6vcw0okQAIkQAIkQAIkQAIkQAIeQIDi/7dOtCT+y+HxF3adwI79xSq13ISECHUQoOh8A0qrmjE4MhDLF6R2HwrYnXUGz759rDtSgK3tPWBpcQokYAgCckDnWFENtu4pQF1TGx5dnKYO5GilvqkNyzdkqQge5kqQvx8eumMq0sbFmKwmn/EPDp3Ftj0F6pkgJSE2BHdeMxYXTxycOhO6AAAgAElEQVRsCBZ6GeF24v+aNWuQkZHRi8eePXtw2WWX9WNUUVGBxYsXY9euXd2/27hxo/oZCwmQAAmQAAmQAAmQAAmQgG0EzIn/bR2deHTjIeQV16qbFbP7vEi99WWhigpgKiSjWFHT0IqMlw+pF7+Vi1MxakhYt3EU/23zE2uTAAmQAAmQAAmQAAmQAAm4LwGK/9/6zpL4L3VE3Nubex6bPjqFkopGdHV1KRFxZlIsll2XhIiQ7wTFvuK/re3dd0XRchIwBoHi8gbs/KoEcnGkvrldGTV6aBjWLk3vJf5LlI7NH59SzwBTpb3j28MDg/x8sPrOdNVH32LqcE9nVxdOlNSq6CA/nZuEG2eNMAYYHaxwK/F/06ZN+Oyzz/D0008jODgYTU1NuO+++/Dcc8+h7wGA48eP48c//jHmz5+PFStWKHSff/45Lr/8cqxevbr7ZzowZZckQAIkQAIkQAIkQAIk4JEEzIn/2sns6vpWPL5sBuKjg3sx0DZa0sfFqNv/fcuWzwrwysffqM0aS+WemydiTvpwS9X4exIgARIgARIgARIgARIgARJwOwIU//Vx2V935mHXwRL85pZJuGLKwOno9BmdvZKAdxPQDvNI6o2Y8ECMiQ/D4VNVSIgL6Sf+WyJ1IK8cT2w9iqumxeOXN000WT23qAbrXslGYEDvtCCZ+RV4cluOilS56s40jIj7Nl2IpxW3Ev9NwddE/tmzZ3cfCpB6EiFAxH45MBAbG9vdVH6+bds2vPbaa0hOTvY0f3I+JEACJEACJEACJEACJKAbAXPiv5zMzng5S4X4NxV2Tbv5f03qMPz6hyn9bPww+yz2Hjtv0nY5mV1V36rSBcRGBOKmi0Zi2pho3ebJjkmABEiABEiABEiABEiABEjgQhGg+O988hV1LcjYkKU6Xr00HbHhgc4fhD2SAAkMSEA+g9v3FuGa1HgkDglD9slKPL7lCOJjgm0S/yXq5JrN2cg/U4cVC6chJTHK5JivfvIN5N9tl4/GkmvG9qrz5x3H8H7mGfxkznjcckmiR3rN7cV/LbT/6NGju8V/U7f+Ne9pt/8Z/t8j1zMnRQIkQAIkQAIkQAIkoCMBc+K/DLvxw1MqZ9tFyXF4YP4UlXdRSmVdCx7ddAgl5Y1K+L9yarz6uZz4bmnrQHRYYHddU+Yz7L+OTmXXJEACJEACJEACJEACJEAChiJA8d/57pDc4X/anovFV4/F9PHfXRZ1/kjskQRIwBoClvaXBuojt7Aaa145jPHDw7FiUSr8/b7dd+pb1r56WB0wMJWW8tOj5/Dfb32N9PGxWL5gmjXmul0djxT/zQn85g4GuJ33aDAJkAAJkAAJkAAJkAAJuJCApZezmoZWrNqUjVOldSqM29j4MJVLTW7uN7R0qEMB9/9ocrfQL6J+bmGNyUgBPadF8d+FTuZQJEACJEACJEACJEACJEACF5QAxf8Lip+DkwAJuICApf0lUyZIksintuVg//HzuO/WybgkZfCAlso+0tGCapPivzb2xJGRWLkkDT4umK+rh3B78d+U0K/9bM+ePbjssst6MaX47+olxvFIgARIgARIgARIgAQ8hYA1L2dNrR3YtqdAhVCrbWyDj48PBkcGYt7sRNwwMwF+vt+9VlH895SVwXmQAAmQAAmQAAmQAAmQAAk4iwDFf2eRZD8kQAJGJWDN/lJf2yWCh6SbHBoVrNJ3BAf4DTi9l3bnQ9JPmgr7Lykn5RBBQlyITSkHjMrSlF1uLf5rIf9lYps2bUJs7LfhWvQQ/7u6uiD/WEiABEiABEiABEiABEjAmwiIeC//Birad2RzdUy1rWtqwyPrM9HU0oHH7p6OuIggVU373m3NuPx+7k0rkXMlARIgARIgARIgARIgAe8g8Pz7+Xhnf7FhJxsfHYw/33OxYe3ra5j2rir/1d4h+S7pNu6joR5EoOc+jynx35QO27PNn3ccw+6ss7h7znjMmz2y1x6S/E/Pulp6gOBAP6xclIbEIaGq/rmqJvz+tSM4XVaPtLEx3Tf/9dKALe1t6eVetxb/16xZg4yMDPS94a9H2P+amhrk5+fr5Qf2SwIkQAIkQAIkQAIkQAKGJODn54eEhAR10NbXt3cutZaWFpw9exZyKDcqKgpDhw5FaGjogIcF5GVK23j5Mvc8nn4zB1dMGYp75qWoMGvynbuoqAjSb2RkpBo3ODi4Fxfpo7q6GiUlJaoeCwmQgOME5HMun3H53AUGBqK9vR2VlZXqsyaf64iICEgda0pbW5tqe+7cuX7VZQzpS8YYNGiQ2nxtbW1FU1OTGqu+vt6aIViHBEiABEiABEiABDyawK6vm7H/G+O+60SH+OLeq8M92gecHAmQgPMJyL7RyJEjERAQAFPiv+wJFRYWqndEKXFxcWpfSN4dz1U3Yfn6LJVGUm79x4YHqj2h4uJi9S4pJTw8HImJiQgKCoJc5X5h1wns2F+MIH9fSIj/9o4u5JXUQu63tLV3YtqYaKxcnKbeS8vLy9XYzi7JyckICwtzdrcW+3Nb8V8T/jdu3IjFixf3mqg14v9vf/vbfu3M0WpsbMSZM2csAmUFEiABEiABEiABEiABEvBEAiIKyouUvHRJaW5uVmK9iHY9i7zUSD15mZPDAtrpaXkpk/8XMV8OAMhNlj1fl+Gh26cgMjQAnZ2dqKqqUv+0In3Iy6HWpqOjQ4mDMq7UZyEBEnCMgHxe5Z98xvqK+/IZEyFfPoe2RvaQz6pswGifZ+k/Ojq6+7NsymoZr6GhQR0ckHFZSIAESIAESIAESMBbCfzjYBU+O15n2OnHhg3Cw/OGG9Y+GkYCJGBMAnJZZPDgwWpfyZT4L++D58+fV4fRpY6I/5pwvvHDU9i6p6A7jL/sNcn+kIj28v4pRfacYmJi1KF2eYft6OxSbWT/SdJShgQOwvfThyFxcCj+8s5xzJ2RgJ/fMEHtW8n7q1xscXYxdanF2WOY6s8txX8J8b9kyRKsXr0aK1as6Dev48eP48c//jHmz5/f7/fmUgK4AjjHIAESIAESIAESIAESIAESIAESIAESIAESIAESIAESIAESIAFTBP4ut1X3FRkWjoT9/99fXWJY+2gYCZCA8QmYEv8HsrqmoRWPrM9CbWMrVt+ZjtFDHbtJ//yuE3j3q2L85pZJKhqlJxa3E/818X4g4V+cJLeP7rvvPhQUFEAOCkhoQa1IxADpo+/PPdG5nBMJkAAJkAAJkAAJkAAJkAAJkAAJWCIgNyKOFdWoWxF1TW14dHEawoL9u5tpGzPNbd/eqBioyCbM2qXpvdr2rCu3LV54/wQOnKhAfVObuo0xODIQt1ySiBtmjVDpP1hIgARIgARIgARIwNsJUPz39hXA+ZOA5xOwRfzfvrcIL+7Ox2WThuD++ZMdem8sLGvAqs2H4Ofrg7VLp2NIVJBHwnYr8V8T/v/93/8dTz/9dL/8nz09ZOqQgLl0AB7pXU6KBEiABEiABEiABEiABEiABEiABAYgUFzegJ1fleCTI6Wob25XtUwJ+KfL6rHl0wK0dZhOt1HT0IYTJbWYMjoKKxalwt/Pt9+IJRWNWPfqYZypaERMeCDGxoehqbVDtWvr6MJNF43AsrlJDm3k0NEkQAIkQAIkQAIk4AkEKP57ghc5BxIgAXMErBX/5Z0xY0MW5H1yxcJpSEmMMtltdUMrWto6EB0WiIBB/d9HpdHJs3V46o0cnKtqwk/mjMfNF4/0WCe5jfiv3eZ/7rnnBnTGxo0bsXjx4u7fa+H/s7Oz1c9SU1Px2muvITk52WMdyomRAAmQAAmQAAmQAAnoR6C5tUOJZHLqeEZSLJZdl9RrsN1ZZ/Ds28csGpA+LgYrF6dZrCehzXZnnVXhyBZeNQZz0plX0SI0ViABErCKQGlVEx564SBkk0TE+DHxYTh8qgoJcSFmb++b6vzPO47h48OlePC2KZg5Ia5flS4AT23Lwedfl+HGWQnq2Sk3LaRk5lfgyW058PEBMhalInlEpFX2sxIJkAAJkAAJkAAJeCoBiv+e6lnOiwRIQCNgrfj/0eFSPLM9F5NHDXzQXPpctekQcgtr8NAdU5E2LqYb9IfZZ/HZ0XMoOFeP6oY29fN5s0cq8d+TI8+5jfjPjwQJkAAJkAAJkAAJkIBxCEiIaCMUTTzS0xaZq7yU7NhfhMPfVEGbu5wQ/unc3uK//F7qDVTKqpvVC8d104fjlzdNNFmttb0TX+SW4Z19xcg/W4eurm9Z33PzRIr/ejqafZOAlxGoqGtRB5muSY1H4pAwZJ+sxONbjiA+Jtgm8V+eaRkvZ2FoVDBWL01HcIBfP5Lltc14+MVMtHd0Yt1d0zE8NqS7jjzhVm08hEOnKvmc87I1yOmSAAmQAAmQAAmYJkDxnyuDBEjA0wlYI/7L/tjqzdnILazGr3+Ygiunxg+IZSDx//ldJ7BjfzHCgwchZWQk5l8+GhMSIjwdLyj+e7yLOUESIAESIAESIAEScB6BnV8VY+eBEhSeb3Bepw70FBHij8snD8Xd1403GWbaga67m2q3+SU3tYSp9vX1UWGqTYn/5saTcNlrNmcr8X/1nekqtLapIi8mb+8rUrdiJyVGQQQ6CZNN8d8Z3mQfJEACAxGwZvPFVNuNH57Cts9P4+4549UNClNFogus352P8BB/LLpqLIL6HBD4w9aj+CL3PH41byKuSR1GJ5EACZAACZAACZCAVxOg+O/V7ufkSYAEbCRQ19SGR9ZnoqmlA4/dPR1xEUE29uB51Sn+e55POSMSIAESIAESIAES0IXAO/uL8bf38nTp29FOJQT/ioWpjnZjsv3BExX45lw95qQPQ2RoADRx3lbx/0BeOZ7YelSlC3jw9qkDhhd772CJ+p2caBaBTE4vZ53kjVhdnMtOSYAEugnYI/5LNJPlGzLV4Su59R8bHmgzUUlv8sj6LNQ2tpo9GGVzx2xAAiRAAiRAAiRAAm5KgOK/mzqOZpMACVwQAl/mnsfTb+bgiilDcc+8FI8O528tYIr/1pJiPRIgARIgARIgARLwcgK/fHavuoFu1PLET2e6JHSXPeK/hLV+4vUjkIMEA+XEHogrxX+jrjjaRQKeRcAe8V/SBry4Ox/zLxuFJdeMtQvIm18UYsMHJ3Ftajw3auwiyEYkQAIkQAIkQAKeRoDiv6d5lPMhARLQk4BcVtrzdRkeun2KurTDAob95yIgARIgARIgARIgARKwTKC5tQMLHv/EcsULWOPemyfi++nDdbfAHvE/t6gG617Jxuj4cGQsSkXAIF+r7aT4bzUqViQBEnCAgK3ivzNu7GfmV+DJbTmIDguwO3KAA1NmUxIgARIgARIgARIwJAGK/4Z0C40iARIgAbchwJv/buMqGkoCJEACJEACJEACF44Axf/v2Nsj/v95xzF8cOgs7p2XgqunxdvkSIr/NuFiZRIgATsJ2Cr+f3S4FM9sz1XPNHtCKx7+pgpPvZGDtvZOPDB/MqaPj7XTcjYjARIgARIgARIgAc8iQPHfs/zJ2ZAACZCAqwlQ/Hc1cY5HAiRAAiRAAiRAAm5IgOL/d06zVfwvOFePjJezEBESgHV3pdscgozivxt+YGgyCbghAVvE/6bWDmRsyEJJRSNWLJyGlMQom2ZcWNaAVZsPoamlA/fdOgmzJsTZ1N5ZlSV6we6ss3j3q2IsvGoM5piJHiPpWzJPVOAfewuRV1ILdAEP3TEVaeNiBjRHe35bsveemyeaHdtSe/6eBEiABEiABEjAswhQ/Pcsf3I2JEACJOBqAhT/XU2c45EACZAACZAACZCAGxKg+P+d02wV/zd+eArbPj+NpdeOw62XJtrsfYr/NiNjAxIgATsI2CL+H8grxxNbj2LiyEisWJQKfz/rU5mcq2rC7187grOVjbj7uiTcMDPBDmvtb9La3okvcsvwzr5i5J+tQ1eXyPqAOQG+vrkdf3wjB1knK1XdwZGBGDcsHAuuHINRQ8IGNGbLZwXIP1Nr8vcyrBwiaGppx4O3TcHMC3QAwn6SbEkCJEACJEACJKAXAYr/epFlvyRAAiTgHQQo/nuHnzlLEiABEiABEiABEnCIAMX/7/DZIv6fq27C8vVZqvHau9IxNCrYZj9Q/LcZGRuQAAnYQcBa8b+toxNrNmcj53Q1fv3DFFw51fpUJnLTftWmbJwuq8dP5ybhxlkj7LDUsSbaM9zP1weTEqNQUdeCMxWNA4r/cjTgqW052JNzTh12uPfmFIyIC3HMCABaVJjRQ8NsPkDh8ODsgARIgARIgARIwNAEKP4b2j0uMU7vCFXaJMxFqooKDcDjy2YgPtr2fQyXQOIgJEACAxKg+M/FQQIkQAIkQAIkQAIkYJEAxf/vENki/m/fW4QXd+djTvow/PKmiRY5m6pA8d8ubGxEAiRgIwFrxf/cwmqseeUwEmJDsHppOoID/PqNJIJ5ZW0LOjq7EBsRCBHaJVXAU3J7Pr8Ct146CouvGQsfG210RvX3DpaoceXQQlCAHyw9Y7UoByLSZyxKRViwvzPMwJ93HMMHh87i3nkpuHqa9QconDI4OyEBEiABEiABEjA0AYr/hnaPbsa5MkKVTKKxpV1dVvjmXD3CgwfBx6f3t/PIUH8sX5CKIVFBus2ZHZMACehDgOK/PlzZKwmQAAmQAAmQAAl4FAGK/9+501rxX07qP7I+C9X1LXhkYSpSRkbatSYsCVN2dcpGJEACJNCHgDXiv4j6T7x+BHuPlePuOeMxb/ZIkxzrm9qwfIM8/1rVbSE5APDkthzsO3YekaEBmJAQgT57i6qf0MBBuGvOeMgtI1cVS8/YP2w9iq/yyp0aml+LChPo74d1d6UrJiwkQAIkQAIkQAIkoBGg+O+da8HVEarqmtrwyPpMtHd0Yd1d0xEdxu+k3rnyOGtPJEDx3xO9yjmRAAmQAAmQAAmQgJMJUPz/Dqi14v9Hh0vxzPZcXJQchwdvn2ryhqup27F9XWdJmHKyq9kdCZCAlxKwRvw/ebZO3ZSXG/Nrl04f8BZQX/E/LGiQOgwgoe7NlQsRWtTcM1bbEG1q6cCPLhuFd/YXo6SiUU0hcXAo/uMHySoVgK3llY+/weufFeDOa8fh1ksTbW3O+iRAAiRAAiRAAh5OgOK/hzt4gOm5OkJVaVUTHnrhIGLCA1WawpDAQd4JnrMmAQ8kQPHfA53KKZEACZAACZAACZCAswlQ/P+OqDXiv4S3ztiQpfJaP3jbFMycEGfSJX0FMlO59Cj+O3s1sz8SIAG9CYhA/vCLB1V+0NV3pqvDAkYt5p6x2oZobWMb5LCW3IYaGx+G8toWnC5rUCkPHpg/GdPHx1o9PS0qTEtbh9pkHRrFHKpWw2NFEiABEiABEvASAhT/vcTRFqZpaS/A0QhVx4trsHpztorKtXJxGqGTAAl4EAGK/x7kTE6FBEiABEiABEiABPQiQPH/O7LWiP9f5p7H02/mYEx8OB5dkmYyJ7b0SPFfrxXLfkmABC4kgTe/KMTLH5x0i5vt5jZVtWgILe2duHFWApZdlwQ/Xx91EGD73kJs+OdJjI0Px+ql6QM+5/v6YfveIry4Ox9z0ofhlzdNvJBu4tgkQAIkQAIkQAIGJeDN4r8cIv3g0FmcthAxylWuiwoLwEXJg3FxsukD/XraoXeEKu27bkJcCFraOrsjXMVHB2Hx1WNx2eShJiMY6jln9k0CJOAcAhT/ncORvZAACZAACZAACZCARxOg+K+Pe93pdqw+BNgrCZCApxFo6+jExg9P4XxNM/7zlkkIGORr6ClaI/4PiQ5SeVDDg/2756Id3jpX1YTfLZiGqaOjLc5TiwpzrrpJ3a4aNyzcYhtWIAESIAESIAES8D4C3ir+Hz1djUc3Zqkc9EYrt10+GkuuGetSs/SOULU76wyeffuYmpOE/Pcf5Iu29k40trSrA68/nZuEG2eNcOmcORgJkIBzCFD8dw5H9kICJEACJEACJEACHk2A4r8+7nWn27H6EGCvJEACJHBhCVgj/sfHBGPt0nSE9RD/xWppe+hUFX41byKuSR1mcSIfHS7FM9tzcVFyHB68fSpvUlkkxgokQAIkQAIk4J0EvFX8z3g5C4e/qTKs05/71SUYGu26lE3WfE91JELVmYpG7DxQgnHDw3Hl1Hj13VSOXezYV4SXducjJjyQaaoMuxppGAmYJ0DxnyuEBEiABEiABEiABEjAIgGK/xYR2VzB3W7H2jxBNiABEiABNyBgblNVi84i4V773vyXqUlb2aD+zS2TcMWUoWZnK8/8NZuzcayoBg/eNgUzJ7g+dKwbuIMmkgAJkAAJkAAJAPBG8V9u+9+27iND+/++WycpkdxVxRrx31kRqnrOSfveeqSg2upDrq5iwnFIgASsI0Dx3zpOrEUCJEACJEACJEACXk2A4r9Xu5+TJwESIAGPJWBuU1UL0y+HAFYsnIaUxKhuDtrvzlQ2ImNRKpJHRJpldCCvHE9sPYox8eF4dEkaggP8PJYpJ0YCJEACJEACJOAYAW8U/1vaOvDjxz5xDJzOre+5eSLmpA/XeZTvurdG/HdWhKq+k3p+1wm8va8IN188UoX/ZyEBEnAvAhT/3ctftJYESIAESIAESIAELggBiv8XBLthBt177LzK322EMiQqGBcn88asEXxBG0jAEwiY21SV+Ul6lg0fnMSEhHCsWJSGsKBBatrvflUM2RQdPzyiW8yXv5XVDa2qTs8UARI+9YnXj2D/8XLcOy8FV09z3Y0xT/AR50ACJEACJEAC3kaA4r8xPW4k8d/RCFUdnV2oqG2Bn68PYiIC+6WjovhvzDVIq0jAWgIU/60lxXokQAIkQAIkQAIk4MUEKP57p/OPF9fij2/k4Fx1k6EADI8Nwf0/moxxw8INZReNIQEScD8ClsT/1vZOPLntqBLuo0IDMH54OMprW3C6rAGhgX64f/4UpI+LURPfnXUGz759rN8NqdzCaqx55bDKm7rurnREhga4Hyha7LYE5DvcJ0dKsX1vEWYkxWLZdaZv72nrd6CJWhI8ahvb8ML7J9RnpbGlXYkJCbEhWHjVWMxOGdxPVHBboDScBEiABFxAgOK/CyDbMYSlv4V2dGm2iZ4RquRv9fL1Waiqb1HpreQdWyvawdW9x8oZ9t/ZTmV/JOAiAhT/XQSaw5AACZAACZAACZCAOxOg+O/O3rPf9gf+/hXyz9TZ34GOLVNGRuKxu2foOAK7JgES8AYClsR/YSAHALZ8WoD3M0sgAmfAIF9MHBmJn9+QjBFx322UmhL/ZfP02e25+CC7FHd8bzQWXjXGG7ByjheYgNzmO3SyEjv2F+HwN1WQ/5diLnTvS7vz8daXhQgJHAT/Qb79ZiAhf6+YMtTkzOT24erN2ThX1aQOuYyND0N9cztOlNSq+tL2xlkjLjAVDk8CJEAC7kOA4r8xfWUk8V8I2RKhSr7PitAf6O+nDrRK+fOOY9iddRY3XTQCy+YmdR/Uy8yvwJPbchAaNAhr70rH0KhgYzqEVpEACQxIgOI/FwcJkAAJkAAJkAAJkIBFAhT/LSLyuArF5Q2498/7DD2v5359CTciDO0hGkcC3kXgrzvzsOtgCX5zy6QBRVLvIsLZXigC2kEUHx8fJcT7+vooId6c+C/rd3fmGdw/fzJmTxxsk+kbPzyFrXsKcFFyHB6YP0UdkJGy79h5PP3m1wgP8cdjd09HXESQTf2yMgmQAAl4KwGK/8b0vNHEf1siVMmhwMe3HEFKYiRWLk5TgGsaWrFqUza+OVeP+OggjBwcqg668vCeMdcfrSIBWwhQ/LeFFuuSAAmQAAmQAAmQgJcSoPjvfY7PLazBwy8dNPTEn/q3WQz9b2gP0TgS8B4CFXUtyNiQpSa8emk6YsMDvWfynKnhCBw8UaE28uekD1NpJqzJ2ytRMI4V1eB3C6Zh6uhom+YkbY8WVPc7OFDf1IblG7JQWtmEh+6YirR/pciwqXNWJgESIAEvJEDx35hON5r4L5SsjVBlSvyX9lrangMnKiB/t7W0PYuvHouLbTwMaEyv0SoS8E4CFP+90++cNQmQAAmQAAmQAAnYRIDiv024PKIyxX+PcCMnQQIk4CICBefq8aftuZCN0unjY100KochAesIWBL/5XtexstZKKtuxuPLZiA+2rbwvv/zj1x8dLgU//GDZFw3fXi3UVX1rXhkfSaaWtr75RO2znLWIgESIIHeBCSJSWFZPbbtOY3jJbVYtSTN5DNLO3wkf59NldFDw7B2aTrCgv3NIpa0KfJ823WgBKfL6lVqFHuek7b6keK/rcRcU9/V4r8zZ7XzQAmee/c4Flw5Rv1jIQES8GwCFP8927+cHQmQAAmQAAmQAAk4hQDFf6dgdKtOKP67lbtoLAmQAAmQAAkMSMCS+K+JZNX1rRgxOBR5xTXqJqGIYtekxmPhVWMRHOA3YP+5RTVY90o2Avz98J+3TMLUMdGobWjF3947gS++LsMP+uQSpqtIgARIwFYCEmFHUpO8n3kGlXUtqrnkLR9IiD9X3YSHX8xUYc0lb7mkQelZRg0JVRFJRMwfqJyrasJ/vX4Up0rr1G3oYTHBSBoegbvmjO/OmW7rPKytT/HfWlKureeu4r/8TV+9OVsdnJGQ/+OGhbsWHEcjARJwOQGK/y5HzgFJgARIgARIgARIwP0IUPx3P585ajHFf0cJsj0JkAAJkAAJGIOAJfG/tKoJD71wENUNrQgY5IvgwEHo6upCXVO7+u9FyXF4YP4U9buBSl5JLZ54/SjKa5u7q4hYdv3MBNz1/fFm2xqDEq0gARIwKoGet/jDggYhJTEKOaer1XNlIPG/pKIRD794UOUwf3RJGvz9Bn5+mZp3U2sHHt14CPJsuzg5Dr+8aSIiQsxHCXAmP4r/zqTpvL7cVfw/X9OsIlTNnjgYN84a4Twg7IkE7CBw6FQl5LunEcrgiCDMSPLMqG0U/0Mx8JcAACAASURBVI2wwmgDCZAACZAACZAACRicAMV/gztIB/Mo/usAlV2SAAmQAAmQwAUgYEn8F5FLbtTKDdnbvje6+5b/ybN1+P1rhyERAe6dl4Krp8WbtF5uFD71Rg72Hy/H4MhASDhtySF8oqQWMeGBeGD+ZCSPiLwAM+eQJEACnkCgsaUdb3x+GunjYjFxZCREyJQDS1IGEv+1/OZTxkRj+YJpNmPYvrcIL+7OxyUpg3H/jyarm/+uLBT/XUnb+rHcVfy3foasSQL6EZBDWU9uy8E3pXX6DWJHzxLVRSJXedp3VYr/diwGNiEBEiABEiABEiABbyNA8d/bPA5Q/Pc+n3PGJEACJEACnknAkvhvbtaaACa3ogYS0F75+Bts+awAc2cMx79dP6FbJMvMr1CbvNFhAVi9NB2x4YGeCZizIgEScCkBLVqJDDqQ+P/p0XP477e+Vrecfzo3ySb75N034+UsdTN19Z3p6kCTqwvFf1cTt248iv/WcWItEjBFQKKpyK1/I5ax8eH4489nGdE0u22i+G83OjYkARIgARIgARIgAe8hQPHfe3ytzZTiv/f5nDMmARIgARLwTAKOiP/a7dn4mGCsXZqOsODeYa+r6lvxyPpM1DW2Yc3S/iLZ//wjFx8dLsV//CAZ100f7pmAOSsSIAGXErBG/N+ddQbPvn0MU0ZHo7SyCRV1LZDL+5IG4Bc3JqsIAgMVLWXA0OhgXJoyBO/sL+5uPykxCv9+YzJGxIXoOmeK/7ritbtziv92o2NDLycg3xfv/uMeQ1P4f/9+0QU57KUXFIr/epFlvyRAAiRAAiRAAiTgQQQo/nuQM62cCsV/K0GxGgmQAAmQAAkYnIAl8b+6oRUtbR2IDgtUObR7FkvivybCRYUFmDwcYGlsg6OjeSRgaAKSqmN31lm8+1UxFl41BnPSTR+w0YTwgSZjSdAsLm/E+n/m40hBFeS9UELgJ8SGYPHVY3HxxMEuZ2SN+K89e3x8fBAa6Ac/P1/1nBP7QwIHqXQk08ebzvOsPfckpYmUodFB6tBA0fkGlFY1IyY8ACsXpSFxSKhuc6f4rxtahzq29FlxqHM2JgEPJlBY1oBf/+8+Q89QIr1MGxNtaBttMY7ivy20WJcESIAESIAESIAEvJQAxX/vczzFf+/zOWdMAiRAAiTgmQQsCfAv7c7HP/YWmbydL7f2n9mei/TxpsP+l9c24+EXM9He0Yl1d03H8Njet2Hl5v+H2WfxkznjccsliZ4JmLMiARcSEEH6i9wyvLOvGPln69DV1aVGNydKymf8rS8Llejt3+eAj7SVsPhXTBlqchaHv6nCU2/koLaxDfH/EsHl0EFeSZ26SS9tJbS+K4s14v/x4hp8lF2KSycN6RZzOjq78ML7J/DuVyUYPyxcpSMJDvDrZ7p2WEIOOciz66aLR8IHgLT/23t5eO9ACS5JGYwHb5+qfq5HofivB1XH+6T47zhD9uCdBCj+u97vFP9dz5wjkgAJkAAJkAAJkIDbEaD473Yuc9hgiv8OI2QHJEACJEACJGAIApbE/wN55Xhi61GMiAvFysWpiAwNUHaLwLdqUzZOl9Xj3nkpuHpaPERmrKxtUSJYbEQgfH198MTrR7D3WDluumgEls1N6hbDTp6tw7pXD6O1rQOPLExFipkw24YARSNIwA0IaJ9nEaYlBL2Esz9T0WhW/P/rzjzszjyD++dPxmwbbuo3tXZAcjTnn6ntJYILJok2ILbEhAfisbunIy4iyGX0rBH/BzJGnmuPrM9CRW0zfrdgGqaO7n/LUxP/08bGYOWStF4Cv7CWVCcSUUDmPTQqWJd5U/zXBavDnVL8dxghO/BSAhT/Xe94iv+uZ84RSYAESIAESIAESMDtCFD8dzuXOWwwxX+HEbIDNyPgqtC59c3teP69POw7Xo7GlnYVOtea/LNuhpPmkgAJGIiAJfFfBP0Xdp3Ajv3FKjx2UkKEsv5ESS3kmXVRchwemD9FpQSob2rD8g1ZqK5vxePLZiA+Ohiyobtq8yFU1rV23wxuaulAXkkt5JbyvNkjlXCo1w1ZA6GmKSSgO4H3Dpaoz9KVU+MRFOCHVZsOIetkpVnxX+ocK6oZUOweyGi5Pb96czYGRwb1S+tR19SmRPCyqmY8dMdUpI2L0X3u2gCOiP/ShyVmmvifPi4GKxen9ZqX9gw8V9VkM09bAFH8t4WW6+pS/Hcda47kWQQo/rvenxT/Xc+cI5IACZAACZAACZCA2xGg+O92LnPYYIr/DiNkB25AwNWhc2XDeOXGQ5DbsHJTbmx8mBLWRGCTQwBys3agsLtugJMmkgAJGJSAJfFfzJab/DsPlGD73kKcr2lRM4kK9ce1acNxxxWjlfAvxZT4Lz+XkOASTnt/j4NNkhN84VVjMTtlMIV/g64NmuX+BCwJ2fIel/FyFsqqm7sP7Fg7a4n6seXTAowaGoY7vje6VzOt36LzDbqK4KZstST+y/e7qvoWBPr7IepfkUx69mOJWWZ+Bf7r9aMqWknfm//aM/B8TTMyFqUieUSktThtqkfx3yZcLqtM8d9lqDmQhxGg+O96h1L8dz1zjkgCJEACJEACJEACbkeA4r/bucxhgyn+O4yQHbgBAVeGzhUc2/cW4cXd+ZCbZHJLThPT9uScg+TFHjUkbMD8s26AkyaSAAl4AYGSikY8/OJBdeN/9Z3p6uYxCwmQwIUjYEnI7nlgZ8TgUOQV16iIHGHB/rgmNV4d0DGV997SjArO1atDBREhAVh3V3p3uhBL7Zzxe0vi/7nqJjz8YiYiQvz7RSyQVAYZG7JQXD7woQVpv3x9ljJ17V3pvUL79/ydnukOKP47Y6U4vw+K/85nyh6/TbO0O+usSqey8KoxmJM+3CosnxwpVe+Q/n6+VkVguZAHNSn+W+VSp1ai+O9UnOyMBEiABEiABEiABDyTAMV/z/SruVlR/Pc+n3vjjF0ZOlfCaq/aeAg5p6v75dy9kLfnvNHvnDMJkID9BN78ohAvf3ASd147Drdemmh/R2xJAiTgFAKWxH9NKK9uaFWHDoMDB6Grqwt1Te3qvz3TelhrkHyneXZ7Lj7ILsXSC/AssCT+t3V0Ys3mbPWd66dzk3DjrBHdUxNxTQ5/jo0P7z5wKWxa2joQHRaoGGnz++ehs/jelKH41byU7p9rKVIumzREfZ/TK50JxX9rV6Nr61H8dy1vTx7Nngh0PXlU1LWog0xyKDPI38+i+C/1JI2LpCzpG4FO+u37rHQ2e4r/ziZquT+K/5YZsQYJkAAJkAAJkAAJeD0Biv/etwQo/nufzzljyzlgHQmdq+XGrW1oMxl2968789RtD24qciWSAAkYlYAIahs/PAUJd/2ft0zqjl5iVHtpFwl4AwFL4r/cdN+deUbdLL3te6O7b/lLCqLfv3YY1fWtKu3Q1dPircalCegpiVEq9L0WycjqDhysaEn8l+5FaFq1+RAq61oxakgohkQFqdQHp8saFIMH5k/G9PGxyhJhKO8+EpUpbVyM+pnwWrUpG6dK61Tb0UPDICkOSquaMTgyEMsXpCJxSKiDMxm4OcV/3dA61DG/pzuEj417ELAnAp3WXA4o/f09eXcsUQeQ5Bnc8/llCrR8f9u6p6Dfga99x87j6Te/RniIP/SMZkLx3/XLn+K/65lzRBIgARIgARIgARJwOwIU/93OZQ4bTPHfYYTswA0JWNpAdyR0rrZR7T/I1+TGirYBtODKMZB/rirtHXL7r81Vw5kdJzoswBB20AgSIAESIAEScBcClr67mJuHlo5oRlIsli+YZtWU5Tb833fmITR4EFYuStNVAB/IIGvEf2lbXN6I9f/Mx5GCKsj7rAhkY+LD8LPrJyBpeER396bEf/llfXM7nn8vD/uOl6OxpV2lOZmZFIef3zBBpRTQs1D815Ou/X1T/LefHVv2JmBPBDqth4MnKvCHrUeRPDISlXUtOF/dbFH8l+fc0YL+Eei099vSyiaLfTjiQ4r/jtCzry3Ff/u4sRUJkAAJkAAJkAAJeBUBiv9e5W41WYr/3udzztjyzX9HQudqbaPCAvrlnxX2mvh/88UjVdhFvYsI/n97Lw+fHjmn91BW9x8Z4o8bZo1w6eEHq41jRRIgARIgARIwIAFHxP9DJyvx+JYjiI8JNvndpO90M/Mr8OS2HAQH+uF3P56GccPCDUjENpO0yExNLR263nq1zSqA4r+txFxTn+K/azh74yjWPstFrF+58RCq6ltx/48mq/c5a4T7//lHLj46XIr/+EEyrps+vBux9PPI+kw0tbRj3V3TMTw2RBf8FP91wWq2U4r/rmfOEUmABEiABEiABEjA7Qh4u/jf3tGJIwXVaGhuv+C+8/UBRseHYXiMPi9l2gQp/l9wV9OAC0DA0qaLI6FzjSb+Z7ychcPfVF0AypaHXHTVWNxxxWjLFVmDBEiABEiABLycgKXvLn3z2ffEZYv4f7y4Bv/1+lG0tnXg/vlTkP6v8Pjujv/LXAl5nYMrpgzFPfNSVAhtIxSK/0bwQn8bKP4b0y+eYJWlZ7k2xxd352PHviL8ZM54la5l+YYsq8T/3KIarHslGwH+fip109Qx0ahtaMXf3juBL74uww8uGoFlc5N0ewZS/Hf9KqX473rmHJEESIAESIAESIAE3I6AN4v/nxwpxd925qmwj0Yqc9KHq9zgehWK/3qRZb9GJmDtpoupOVgKnWsk8T+vpBYPPn/AsK6ICQ/EC/ddZlj7aBgJkAAJkAAJGIWApe8uL+3Oxz/2FvW77Sn2yy3QZ7bnIn28+bD/Itqs2nwIcjv+gfmTMX18rFGm77Ad7+wvxp6vy/DQ7VMQGWqc9EMU/x12rS4dUPzXBSs7heUIdAJJE/BHx4cjY1GqOoxlrfgv7eUd8InXj6K8trmbuZ+vD66fmYC7vj9epUbRq1D814vswP1S/Hc9c45IAl5PoAtAYVk9tu05jeMltVi1JA3x0cEWuchNq0c3HoKcNpYTxisXp1ls07OCo+1tGoyVSYAESMDDCHir+H++phn/9t9fGNabd147DvMvG6WLfRT/dcHKTg1OwNIGujnzLd2e08R/X18fFVZ2aFTv779a2P8FV47RPez9x4dL8f/e+trQ3tj42+8hLFjffLqGBkDjnEqgpqEVu7PO4t2virHwqjGQA3SWiry3PrUtB3tyzmH00DCrQmL37NPR9pbs4+9JgARIQAhY+u5yIK8cT2w9ihFxoVi5OLVb4Jbn4qpN2ThdVo9756WoG6St7Z2oqm9BoL8fov4lhEs+6TWvZONsRRN+dsMEfD9tGMG7gADFfxdAtmMIiv92QGMTqwhYepbL83n15mwUlNbhkYWpSBkZCUkBYK34L+2feiMH+4+XY3BkoPpuW9vYhhMltZCD13KwK3lEpFW22lOJ4r891BxrQ/HfMX5sTQIkYAOBiroW7M48g/czz0BeHqTIy8Tjy2ZYJf6/+UUhNnxwEl1dXXaJ/462t2GqrEoCJEACHkfAW8V/EQn+ujPPsP4cGx+OP/58li72UfzXBSs7NTgBS5sujoTO1XLKVte34rG7ZyChTz5FycP4YfZZFdHDGmHSEZQU/x2hx7buQkA2Ob/ILcM7+4qRf7ZOvUdKsfYzpoWCln7sEf8dbe8unGknCZDAhSVg6buLPPle2HUCO/YXIzTQD0kJEcpgEXwkstlFyXF4YP4UdeNTO8iYkhipLtxouaVPnq3D0OhgjBoSanKycqFHUvYEBfhdWBgeNDrFf2M609rvEMa0nlYZmYClZ7noGi9/cBI3zx6Ju+eMV1OxRfx/5eNvsOWzAsydMRz/dv0EyI1/KZn5FXhyWw6iwwKwemk6YsMDdcFE8V8XrGY7pfjveuYckQS8koD2x6jgXD3CggYhJTEKOaer1cuFNeK/nESWE8lyMrmj03bx39H2Xuk0TpoE7CDgqsge8hzYeaAEb31RCDlYJJu5ESH+uG76cMy/fDSCuelgh/fMN/FW8X/TR6fw+mcFTufprA5DAgdh8/+9wlnd9eqH4r8uWNmpwQlY2nRxJHSu/I1cszkbR76pwv3zJ2P2xMHdNCRCVcaGLJypbFQhHPW8dSGDUvw3+EKkeU4hoEXTkM3NSYlR6jvjmYpGq8R/ee/MePkQis43QD67InitXZpudTQKR9s7BQA7IQES8AoClr67CATt/Xn73kKcr9Eu4/jj2rThuOOK0d2hnvuK/1rUIjn8aK7Yc0DKK5zjwCQp/jsAT8emFP91hOvlXZt7lmu6RniwP1bfmdYdwcVa8b+qvhWPrM9EXWMb1ixNV4daexY5hC5pYP7jB8lqX1WPQvFfD6rm+6T473rmHJEEvJJAY0s73vj8NNLHxWLiyEhIGOWHXjioWFgS/+WmxeNbjuBYUQ0unTQE/8w6Y9PNf0fbe6XDOGkSsJGAKyN7yGf62beP4dOj57pvLsim7qnSehVVZNywcJVOhKGCbXSiheoU/53L05m9vZVxjTO76+6L4r8uWNmpwQlY2kB3NHTu9r1FeHF3PiYlRmL5wtTuw2oSVlw2XUYNCVM3LvQ+xEbx3+ALkeY5hcB7B0sgd5qunBqvbqNa+nxrg4rY//f38vDegRLV9ouvyxAfE2y1+O9oe6dMnp14JQH5vv7JkVLI35oZSbFYdl2SVRy0HMJyC9waYUvCBL/w/gkcOFGhbh36+PioEMK3XJKIG2aNUJ87FvckIAfsn3v3uEo/JP9YLhwBiv8Xjr25ka15RhrTclpldALmvqf+8Y0ctQdqqQT5++GhO6YibVxMr6raQa6osACT32e1A7M3XzwSP51r3XcHS7b0/T3Ff1uJOV6f4r/jDNkDCZCAHQS0PzrS1JL4L2kC5OXj+pkJakP0zzuO2ST+O9rejumxCQl4FQFXR/b4/OsyyBffhLgQPLo4TeWmkqId9Mk6WanraVWvcm6PyVL8N67nKf6HG9c5tMztCFgSBx0JnSsw5Ia/3P7/urBa/f0aGx+mQu5K6F3Jryu5FqePj9WdG8V/3RFzAAMSsPT51kw+/E2VOnwuh9ZvnJmgQqHaIv472t6A6GiSgQnIjW65rb1jfxFk7cn/S7F2A1/LIXy0oEq1syRslVQ0Yt2rh1UUDe3vmPxtk79jbR1duOmiEVg2N4kHAAy8ZgYyTVsLhWX1KuS/HKpnuXAEKP5fOPbmRrb0jDSm1bTKHQiY+54q4frzz9T2m0Z7RxfyimvUO+aEEZGICQtQ0VxEP+lZymub8fCLmWjv6MS6u6Zj+ADp534yZ7w6yKdHofivB1XzfVL8dz1zjkgCJADAWvFfXiwf3XgIEtZYwtrszytXN37Tx8WolxFLxdH2lvrn70mABABXR/bQTqSa+lKq3VSwdrOL/rOeAMV/61m5smZkaADW33+5LkPy5r8uWNmpwQlYIw7aGzpXm7pszrzy8Sl8mF2qbkxK9JqRg0PxixuTldjoiuLt4r+EvpT8xZ3/EslcwXygMeRGuoSkH+THu7J6+8Gaz7eW31rWyMrFqaiqa1UHAawV/x1trzcD9u95BHZnnVF7JHL7Xg6U+fr6KCHe2veht/cVQVLadHUBnV1dZsV/OVbw1LYcyGHsG2clqMgCfXMG+/jAJelrPM+TF35GEqHzT9tzVVqiG2eNuPAGebkFFP+NuQAo/hvTL55glTXfU/vOc6Cw/3KYq6q+RR0ujwoNUCmsnnj9CPYeK+93SE/eieRQX2tbBx5ZmIoUnd5HKf67fpVS/Hc9c45IAiRgpfivvVjuP34e9906GZekDIb2YmuN+O9oezrKcQL25n/XfCchcK3NHXfiTC3+tjNPbeTKprxspM5MisPPb5igcsGzuI6AtYd7xCJ7InPIl1u5JSlfYMXPPcvGD09h654Cl4cptDfEpoTllDDP/n6+JkNz9fti39yO59/Lw77j5erQhSsFI4r/rvsM2TISxf9ZvJVky4JhXZcSMHLoXG8W/9f/8yTe/OK0S9eCpcHkoLOIaN9PH2apKn/vAAFrNlVf+fgbvP5ZAe68dhxuvTRR3ai2Rfx3tL0D02NTLyVw8EQFvjlXjznpw1QOYFtC92o5hKPDAlTOdwn/b07YMndzUN7hV208hEOnKi1GD/BSV3HaJGATAYr/NuFyWWWK/y5D7XUDWfM9td8eYVMblm/IQmllU689Re37a0piZPflSRHfV20+hMq6VsRHB6nD500tHcgrqVWRVOfNHgm5ZKXXcWSK/65f0hT/Xc+cI5IACVgp/n+Zex5Pv5mDi5IH4/75k9UfH1vEf0fb01H2E3A0/7vmO/nyYY34r4XWlJt0o4aEYkhUEIrON6C0qll9oVm1JF39zFXFXiHY1lyLwmfLpwV4P7MEkndRbnvIfBdfPRaXTR6q2xc2SxytFf+dGZlDmL/7VbHiIeGr5KaWbH7pWRwNsSmfk4wNWRAOA+Xl6mm/dpNMDrj0DRUthwDunZeCK6YM1W3KFP91Q+tQxxT/Kf47tIDYWDcCRg+d663i/z+zzuCZt4/p5ndHO/7vX1ysvsuy6EPA0qaqfMeSOsNiQvDokjQEB/jZJP472l6fWbNXbyNgrfjf1tGpUlpkn6zEb2+botIGSPo0c8JWdUMr1u/OR3iIPxZdNbbfQew/bD2KL3LP41fzJuKaVB5m8ra1x/k6lwDFf+fydFZvrhD/D5wox7EiSaXS6Syz7e4n0N9XRahKG9s7h7zdHbLhgAQsfU811XCgm/+mxH9pL3vHL7x/Avt7XChKiA3BwqvGYnbKYF33kSn+u37xU/x3PXOOSAIkYIX4r4lisnEqGy/yh0iKteK/o+3pJPsJOJr/vaahFRkvH1LivdwekA3QtUvTERZs+va+fBmW3Lk5p6vVCUUJbyhFhFkJf/hh9lncdvloLLlmrP2TsqKlo0KwrbkWtc2afcfOIyxoEJISIqByPf3rxOaCK0fjx1eMscJy51exRvx3VmQO7cuxNgt5Ifk/P5rskmgPjoTYlPn//b08vPtVifpyLTdtHrpjKtLGDfxCtX1vEV7cna/SnkhdaSNFImRI9ADJ6bV6abraqNajUPzXg6rjfVL8p/jv+CpiD3oQMHroXG8V//t+b9DD9470KWKa5Olk0YeAuU1V7bv4qbN16nvWtDHRyghrb/472l6fGbNXbyRgrfjfMwLbz66fgNWbDlkU/83xlPf4R9ZnobaxFavvTFeH+FlIgATsJ0Dx3352erbUW/x/Qg5RfV2m5xTs6vvatGH41bwUu9qykesJGDECHcV/168Div+uZ84RSYAELIj/mij23oGSXmKugLNG/He0PR3kGAFH8r/39N2VU+PVF15L+TXl1vTDLx5UhwPW3TUdErJQK8eLa7B6czaGRgVj7V3pkJCqehVHhGCxyZZci1L/QF455KVAbiatvjOt+5b78eJarHs1W+V1kjnL3F1drBH/nRWZY8tnBcg/U4u29k6V27KhpQNzZwxXoXM1cVyv+TsSYlPays2Y5JGRqKxrwfnqZrPivxZGUw65SCQUycOoFRHlM17OUgdmfrdgGqaO/naz2tmF4r+ziTqnP4r/FP+ds5LYi7cR8Fbx/xd/+hLyPcWoRW7K/vqH3FjVyz/mxH/tu/j1MxMgQqgW8tRa8d/R9nrNmf16HwFrxP+y6mYs35CpUo/J4eHY8EAV9cLSzX9zNN/8ohAbPjiJa1Pjcc+8FF1vD3qfVzljbyRA8d+YXtdT/NcEW2POHHhg/hRcPnmIUc2jXf8iYNQIdBT/Xb9EKf67njlHJAESsCD+y81lEWzlBrmlIjdgVy5O61XN0faWxuTvbSNgjRCs9aiF7584MhI3zkxQYQgtif+Z+RX4r9ePYlKPPEZaf3VNbXhkfSZqG9rw+LIZiI/WTwh3RAi2NdeizO+vO+XWeLE6IHPLJYm9nHKhwy1a8rlekTnktsmqTdkQnrJpe8PMBNsWq4O1rdlokyG08P1V9a24/0eT8bf38vrl5+priqW1rK0HPV9EKf47uEB0ak7xn+K/TkuL3Xo4AW8V/xc8/gnk75lRy9wZCfiPHyQb1Ty3t2sgcVO+m/7upUycs+JgiKmUZI62d3uwnIChCFh6J5FDxc9uz8VHh0vVYSM5dC/FEfFf3snl3V0O4muHCQwFhcaQgBsSoPhvTKfpuefy+9cOq3DsRi3fTxum0k2yGJuAUSPQUfx3/bqh+O965hyRBEjAgvgvwp3k7TaV26iitgWSS1FeKiXM+fjhEbjje71DYzrang5yLgFLQrA2Wk9BVPK1V9W14vEtRyyK/9qN+8smDVG5CnsWLQWBfPHJWJSK5BGRzp2cmd4sbbpoTe3JtajdAj9WVGPytrh2WlhSIPx0bpLL5qwNZM7nekfm2HvsPJ7aloPUcTFYvmCaS+durc8ldP+OfUXq4MbV0+KxfEOWRfFfY+o/yBeP3T0dcRFBveamjb3gyjGQf3oUiv96UHW8T4r/FP8dX0X9e5BUNvI3ZuueAsjho0cXp5lMvyP15G/OW18UQsSvrq4ulXbluunDMf/y0QOmIemZIsic/UH+fhZTougxf2/o01vF/1/9ZZ+KlGPUQvFfX88MJG5qecwbWtr7GVDX1I684hr1PJswIhIj4kL65Tp3tL2+s2bv3kbA0juJFoEtfXwsHpg/Wd3+l2Kv+C8H+J96I0dFYpP+po+P9TbknC8J6EKA4r8uWB3uVE/x//6/faX2vI1aJM2mpOZlIQF7CFD8t4eaY20o/jvGj61JgATsJGCtINy3+4HC/osoJZsukvt8oNzw0pc1aQPsnBKbDUDAWl+/8vE3eP2zAtx57Tjcemmi1fk1NZ+aEro1caG0ssnl4oGlTRcNlz25Fi0dajB3IMIVC9Wcz50RmUM+6y1tHYgOC+wX2l8LzTomPgyr7kzXPfR/T57W+Dy3qAbrXsnG6PhwdSClta3DJvE/KiwAa5em93vOwS6l0gAAIABJREFUWTO2o76n+O8oQX3aU/yn+O/MlVVc3oCdX5XgkyOlqG/+VgQzdctVfi7hBJ99+xg+PXoOoYF+6lCmn68PTpXWq3Qm44aFY9US04cG5Hmy+eNTA4Zfb+/49vDBID8f5g12poN79EXxXyewDnZL8d9BgBaa2yNuDhT2X56BVfUtKtVWVOh3acf6mmBt2gB9Z87evYmAufcCiZSW8fIhdbBPDtyPGhLWjcaez4ds5K/afAhNLR2479ZJmDUhzptQc64koCsBiv+64rW7cz3F/2VPf67eo4xaJP3kQ3dMNap5tMvgBCj+u95BFP9dz5wjkgAJWLj5bw7QQOK9OQG4Z38U/12//KwR/+Vkq2w2SP56OUUqN2us3ShzZ/Hf3lyLmvhfXd9qMp3BhV7n5nzujMgca189jKz8Cvzmlkm4YsrQXovayDf/tbxbBaV1eGRhKlJGRqoUALbc/Kf4b/4Zdu/NE/H99OFOfdBt+uiUOphk1ELxn+K/s9am9uyWA1Yx4YGQQ1SHT1UhIS7E5KGjz78uwx/fyFG/l8gA0kaKPOskco/kDZbw5RIFwNZyIK8cT2w9iqumxeOXN020tTnrW0GA4r8VkC5AFYr/+kK3R9wc6J1E+3mKidRjPWdh7TuNvjNn795EwJz4v+WzAsihe4nUY6lYErgkTcbvXzuCs5WNuPu6JJenXLNkP39PAu5OgOK/MT1o6dnoiNWStjTndLUjXejaluK/rng9vnOK/653McV/1zPniCRAAhT/vWoNWBL/NUH01Nk6dYJ02phoxcfajTJ3Ff8dybXozuK/ucU/0KGFvjf9t+8tgoTOn5AQjhWL0lTEDylNrR34w9ajyD5ViZ9dP8HlG1CWbt+/+UUhXv7gJG6ePRJ3zxmvbKb479zHIcV/5/LMLazBwy8ddG6nTu7tqX+j+O8spBK2X56v16TGI3FIGLJPVppNv6M98ySFyS2XJPYyw5H0M5IOZ83mbOSfqcOKhdOQkhjlrCmynx4EKP4bczlQ/NfXLxT/9eXL3o1BwNw7yYfZZyGHpU2VEyW1qKpvVZF7YiMCcdNFI7vfzfvWlwgCqzZlQw52S5q5G2eNMMbkaQUJeBABiv/GdCbFf978N+bKNL5VFP9d7yOK/65nzhFJgAR0IPDXnXnYdbDE5E1gHYZjlzYQsCT+v72vCC/tzsf1MxOUYOvzr75tFf9nTojrl+PdUnh8G6Zhc1VLQrAjuRa9TfyXjVoRIeVwSNq4GCWYP/76URwtqFLCf99Q0xclx+GB+VNcGvJfFog5n8vGmGyQhQf7Y/WdaZDb2lJsFf99fX3w2N3TMTQquNea1MZecOUYyD89CsP+60HV8T5585/iv+OryHQPlv4Oy/NLUgNIuOugAL9enWz88BS27ilQzyNbn0m5hdVY88phjB8uB7xSu3MR6zVPb+2X4r8xPU/x35h+MWWVdsjJnuec+8ySlrojAUvvoQPNydThGDmwXlnbgo7OLnUgQNL7yIHrp97IUZHYbr10FBZfM7b7Hd4dedFmEjAqAYr/xvQMxX+K/8Zcmca3iuK/631E8d/1zDkiCZCAkwnITbWMDVmq19VL0xH7r7CzTh6G3dlJwJz4L7773UuZkJCBlspAOYcz8yvwX68fVSHUVy5J67XxIDcXJGxWY3O7yfD4lsZ05Pd65lrUBGPh9rsF0zB19LfRErSi3aC/bNIQ/Pa2KY5Mw662lg58DNTpQDf/+4r/0l4iRryzvwjv7C+BrCMp8tm/5dJEdeNfNqZcXcz5XEJjS15sSyXI36/7kEPPupKXU9aypHp47O4ZSIgN6dXV//wjF3KTR88XUYr/lrx3YX5P8Z/iv14rz5L4b2pceU68+1UxtnxagOGxISqfsHbYyRo7RWR4alsO9h8/j/tunYxLUgZb04x17CBA8d8OaC5oQvHfBZCdMIQWuaywrB4rF6epm9IsJGAUAs4U//seOpcDAE9uy8G+Y+fV3/cJCRHwMfHaFRo4CHfNGa8OCLKQAAnYR4Div33c9G6l554Lw/7r7T32fyEJUPx3PX2K/65nzhFJgAScTKDgXD3+tD0Xi68ei+njY53cO7tzlIA5IVjCua/fnY+GlvZ+w9Q1tSOvuAbBAX6YMCISI+JCsOiqsf1uF56paFSiaHDgIKy7azqiw77bYNBuD0rb1Xem92vr6NzMtdcz16KII6s2HkJuUQ3+7+1T+q37t74sVNEUbr54pArD6M5FE72bWjrUjfe4iCDDTseSz/PP1Pazvb2jS61zuUEj6zwmLAB3XDEao4aE9aorPpcw2Ee+qcL98ydDcq1pRdrKAagzlY3IWJSK5BGRujCi+K8LVoc7pfhP8d/hRTRAB7aI/9ptQa2rtLEx+D8/moyIEH+bzJPvdBkvZ6noJnKgU74DsOhDgOK/Plwd7ZXiv6MEXdP+fE2zev+U72PuEO7ccnZ3/bl1dXZBIlix6E9AT/Ffoq4t35AF+Xttrojo//iyGYiP7h2tTP/ZcwQS8BwCFP+N6UuK/7z5b8yVaXyrKP673kcU/13PnCOSAAmQgFcRsPcW+ECigwiQcmhANh7Cgv2h5QY+UlCtDoDMv3yUuv0voQmfffuYug192+WjseSasS7lrneuxYFyLcvm3hOvH8H+4+UekQZDS49wxZShuGdeiqFDStqz0TZQ2H+5UVZV34JAf7/uGzOSi/vF3fmYlBiJ5QtTu0WxPTnnIDf/5cCAnmIZxX+XPkKsHoziP8V/qxeLjRVtEf+3fFYAOeDU1t4JyRnc0NKBuTOGY9l1STalYPnzjmPYnXUWd88Zj3mzR9poMavbQoDivy20XFeX4r/rWHv6SJKTfcMHJ7HveLlKM3Whi9wOTxoeoQ4nf2/K0AttDse3kkBJRSMefvGgEvFdfZjeShNZjQQ8lgDFf2O6luI/xX9jrkzjW0Xx3/U+ovjveuYckQRIgAS8ioCzxX8tNHzPW+3Hi2uw9pXDKvfwqCGhGBIVhKLzDSitasaYoWE2hx12hoPsEYJlXGtzLR7IK8cTW48iLjIIq5akYXDktzfijxfXYt2r2Uo0XntXer/c8M6Ymyv7eGd/MfZ8XYaHbp9iU+hoV9qojWWPzwcS/zXRLSUxUoWTlSI3/OX2/9eF1YgJD8TY+DC15kVoE38/MH+yrtFPKP5fiFVleUyK/xT/La8S+2rYIv73HEEEp1WbsnG6rB4/u36CSsViTTlX3YTl67PUYQGmcbKGmGN1KP47xk+v1hT/9SLrff0++PwB5JX0jzplBBIP3j4Fl6YMMYIptMECgTe/KMTLH5zEndeOw62XJpIXCZCACwlQ/HchbBuGovhP8d+G5cKqPQhQ/Hf9cqD473rmHJEESIAEvIqAK8R/AVpc3oi/7jyOY0U1Kh98UIAfZibF4ec3TLA57LAzHGSPECzjmhL/++ZalJsXcsP/6Tdy8FlOGUID/ZCUEAEVQr6kFu0dnSrcvzuEIXUGa6P0YY/PbRH/ZZ5yAOCVj0/hw+xSdYvLz9cHIweH4hc3JmPiSH3C/Wt8Kf4bZaX1toPiP8V/vVamveK/2LP32Hk8tS0HqeNisHzBNKtM3PjhKWzdU3BBovVYZaCHVaL4b0yHUvw3pl/czSrJx/7YliOGNXvamGh1i5zF2AQkwp78bZY0F/95yySbIvkYe2a0jgTcgwDFf2P6ieI/xX9jrkzjW0Xx3/U+ovjveuYckQRIgARIwAECf92Zh10HSwwf0t4eIViwWCv+S11JbbBjfxHe+qIQ1Q3fhvOMjw5S6Q8umzzU0CHyHVgCXtF054ESPPfucSy4coz6Z4RC8d8IXuhvA8V/iv96rUxL4r+k4Glp60B0WGA/QUBrOyY+DKvuTLcoGEi0gEfWZ6G2sVUJQqOHhuk1Lfb7LwIU/425FCj+G9Mv7mbVlk8LsPnjU4Y1W9K3bXzwCsPaR8NIgASMS+Dzr8tQUt5oCANjwgMwa0KcbhEKKf4bws39jKD4T/HfmCvT+FZR/He9jyj+u545RyQBEiABErCTQEVdCzI2ZKnW3hQSmLkW7VwwbtpMIles3pyNwrJ6FfJ/3LBwQ8yE4r8h3NDPCIr/FP/1WpmWxP+1rx5GVn6FycN4tt783763CC/uzsdlk4bg/vmTeXhNL6f26Jfivwsg2zEExX87oLFJPwKvfVqgIkUZubyVcY2RzaNtJEACBiMgeyKPbzmi0jsaqfj7+eI/b52kvsM6u1D8dzZR5/RH8Z/iv3NWkvf1QvHf9T6n+O965hyRBEiABEjATgIF5+rxp+256mb79PGxdvbifs2Ya9H9fOaIxRJaU9b57ImDDZW6geK/I17Vry3Ff4r/eq0uS+K/JthPSAjHikVpkJucUiQ9yR+2HkX2qUr87PoJuGFmgvr5QJECpL4c7JNN3RULpyElMUqvKbHfHgQo/htzOVD8N6Zf3M0qiv/u5jHaSwIkYInAulcP46u8ckvVLsjv5X3spf9zGXx8fJw6PsV/p+J0WmcU/yn+O20xeVlHFP9d73C3Ff8///xzXH755Vi9ejVWrFjRj9ymTZuwZMkSk0T37NmDyy67zPW0OSIJkAAJkAAJ2EiAuRZtBMbquhGg+K8bWoc6pvhP8d+hBWSmsSXxv76pDY+/fhRHC6qU8J+UEAE/Xx+cKq1HZV0LLkqOwwPzp3SH/Je0NrmFNXjojqlIGxfTPfJHh0vxzPZcTB4VhRWLUiE3qFj0J0DxX3/G9oxA8d8eamzTl4DRxf/QoEHYxLD/XLgkQAJWEmhu68CCxz6xsvaFqbZqSRpSx373/dYZVlD8dwZF5/dB8Z/iv/NXlXf0SPHf9X52S/F/zZo1yMjIULQsif8U+l2/qDgiCZAACZAACZCA5xGg+G9Mn1L8p/iv18q0JP7LuJKm5J39RXhnfwkkNY+U2PBA3HJporrxL4cBtGJK/NfSnOQWVuPXP0zBlVPj9ZoO++1DgOK/MZcExX9j+sXdrKL4724eo70kQALmCFTVt+LuP+4xNKTf3jbF6aH/Kf4b0+UU//UV/zs6u3CsqAZb9xSgrqkNjy5OQ1iwf7/FUNvYhhfeP4EDJyogh9Il8sbgyEDcckkibpg1wmIaOYk+t21PAd7PPAPpS2s/b3b/91hjrkT3s4riv+t95lbif0VFBRYvXoxdu3bhrbfewl/+8hd1g9/czX+K/65fVByRBEiABEiABEjA8whQ/DemTyn+U/w35srsbZVs3DyyPhNNLR147O7piIsIcgezPdpGiv/GdC/Ff2P6xd2sovjvbh6jvSRAAhT/+xOg+G/MzwXFf33E/+LyBuz8qgSfHClFfXO7cv7ooWFYuzS9n/gv6eIkFciZikbEhAdibHyYSj13oqQWbR1duOmiEVg2N2nAAwByWGDV5mxVX4tg197RhbySWnW43VJ7Y65M41tF8d/1PnIr8f/48eN49NFH8cwzzyhSchCA4r/rFw1HJAESIAESIAES8D4CFP+N6XOK/xT/jbkye1v1Ze55PP1mDq6YMhT3zEuxeBPDHebk7jZS/DemByn+G9Mv7mYVxX938xjtJQESoPhP8V8ItLR14McGT/FA8d/54n9pVRMeeuEgqhtalZg/Jj4Mh09VISEupJ/43wXgqW05+PzrMtw4KwHLrkvqjjaXmV+BJ7flwMcHyFiUiuQRkSYfLVrauVFDwrBycSpkT0XKybN16lCBrENz7fnEto8AxX/7uDnSyq3E/54T1aIAUPx3xP1sSwIkQAIkQAIkQALWEaD4bx0nV9ei+E/x39Vrzp7x3tlfjD1fl+Gh26d0b67Y0w/bOI8AxX/nsXRmTxT/nUnTe/ui+O+9vvfGmYsQVFhWj217TuN4SS0k93p8dHA/FFJvb+55vPLxKcitUQktHRTgh6mjo/GzuUkYaqKNKZ7ST+aJCvxjb6G6JYou4KE7piJtnHPzvVvyZdH5BuScroa8o13o4ufng6SECEwcQGhz1D6G/XeUoD7t5XP2v7+6xKmdU/zPVJ9ro5bZEwer552zi6SP2763CNekxiNxSBiyT1bi8S1HEB8T3E/8L69txsMvZqK9oxPr7pqO4bEh3ebI83nVxkM4dKoS5g5pPL/rBN7eV4SfzBmv0gT0LJKqLuuk+fbOnr+39Efx3/We9njxvy9SpgFw/SLjiCRAAiRAAiRAAu5PgOK/MX1I8Z/ivzFXJq0yOgGK/8b0kCvEf1flUtUISx7VbZ+fxpe5ZThf04K0sdFYuTjNmA7wEKso/nuIIzkNswRELNqdeUbla66sa1F1o0ID8PiyGf3EfxGENn14Cm9+cVrVE6E6IsQfBefqUVbdjNiIQKxclIbEIaFmx5RQ1P+fvfMAr6JK3PcX0klIgEAIhN5BBEJRpNix64qKDcta1u66rmV1VVSwrWvZXfWvq2vjByIq6trbKioqIIg0IfQOSQiQRnryf87gjQmk3Hvnm3DC/eZ5eCzM+e7c93xJbuadOfPE28scMWQ283zpHu1b4PyjusHcQdpY22tfrcUb365vrJfz+3WOHpiCP53Z3+/9/d1R8t9fUo27n+Q/n7d5TFooyv99Sf5cj/w3qwO8+vlqtGgeiQuP7u5cxFV9+/tbS/H98izceEZfHDuofa2T9O4PG/HK56tx+uGdcMWJvar2KS2vwH1Tf8aarXkH5KIufqPsSpT8b/z5OGjlf20oJ0+ejIkTJ2Lq1KnOIwMC2fbs2YOtW7cGMkT7ioAIiIAIiIAIiMBBQ6C4rBJ3vbHJ6vdz7uGtcVgP7om3jxftxv+W5Vr7vuNjwnHfWameHN+6rGI883mGJ9ms0D+dlIKOrfcu06fNLgLh4eFo3bo1WrRogWbNmlUdXHFxMcwqbub3K1u2OavzsSajCOb73IHeIpqFoWvbaIzp08JZstKrbcG6Akz/IdureErupHM6onnUb91hhP79w23IyCllRHmSMaJnPM45jHP3aHR0NNq2bYuYmBjnWBt6lmppaSkiIiIQFhbm3BXr77NUi4qKkJWVBfO1HRsbizZt2sC8ttlmL8vAcx+mO89uNSdnu7WLR1rPJJw7pqvz9/n5+c7Y8vIDf+eqJxN6gEI/X5qDTxfnHKBXb/hlY6OaYfI5HRveUXuIQDUC5vuT+Z4WFxcH87zmu6csdOS9eV5zv84tHWEWFdGsSv6XlZU5nz/Mn+WbcvDg9EWIjgrHX88b6Ah7s5lnOz82cynmpe/AqP7JuO2cATW+N0VGRiI5ORlRUVHmBn9nqWnzfa1vp0TccHo/dGzz2x2nZqD5Pmi+p5nvi15tqzOK8Nz/Mr2Kd5175rBWGN17L1/WlltYjknvbGHFeZJz8eg2GNS5Zh/cvtB/F+zCt+l5bmM8G58UH4E7z+hAzS8tq8Sdlp9zGH94axxOPufgg/j/vsjA2sy9FzPZuB3aqTkuHdOGdmgJCQlo1aoVzPfa6ltt8t98VjS/X9a35RSU4K5XFyJ3TwkmXZyGru3iYT7f7tixw/mMa343NRnmoq+7p/yE/MIyXHlSLxx1aApKyyrw+tfrnBUBhvZKwq1nD3B+ppifJeb7ekFBAe19h2rQ9pxSPPbhNqvf/tXHJqNXyt7fnZhbx44dq34nY+Y2lBVS8r+wsBA333wz1q9fj2nTpiEpKakhPlV/n5OTg9WrV/u9v3YUAREQAREQAREQgYOJQElZJf72qb0S3LA+fWAsBnfiiuCv0oswe7W9v4DHRYXhz2MTPKnapp1leOUHu3/JvXJ0PNon1n8SwBM4CvWbgBGB5mS9OdFiRF9GRgbM72W2bK//WIBVmWW2HE7VcZhe/35kPCK47rsqf8mWUrz7sz0XYNQ2AbeekIDYSO4VEM99nYes/Arr5tt3QEM6R+HUQ/dfrjqYA46Pj0fnzp0dIe/Ps1TNyU1zYjTQZ6mak6pbtmxxLupJTU11RFl12VZWXokLju6G0w7vVPVMVvN+KioqkJmZ6YzVxiXwzapifL3SO/no9mhjIsNw2wnefHapfmxGKJg/5mugsrISubm5TudKSkqqdjMXx5hzg82bN3fkg+mu+VowEtf8zNq5c2e9F6cYcdGyZUvnhK4Zby6eMV8TRv6a19u1a5dbXBr/KwEj4Dt16uTw3lNchre/24C0HkmOiM/KKXKeF202353/1eW/ETrmz753eZr9zTOi//bmUrSvtrx0Xl4eNmzY4PQnJSXF+Qwzf+UOPPrWUkcmmWdBx8fWlFXme5oRTJs2eXux9BfLi/DDWnt/N+neJgITDq9/BYVAS51fXIknv7D799CzhzRH//Y1OxHo+9x3/09/KcK8dfbOdavmzXDDMdwLPUrLK/HIJ3bP9WkDY5FGPufgm/spPxRgw077fi/xHV/flEiMH8q9yMX8/DTf182Fo+af5rNobfLfyHfzs9z8vK5+YXn1r5t3vt+IKf9bg+MGpeD6M/rB/BZhnJ75vmx+Rvs+F5sxGbsKne/pa7bVvMDm8D5tcOPv+jsXlpnN/Cw34728qMvt94qmMj4rrxzPfZNv9eFedHgcurXZO/fMrU+fPjC/mzX2FlLy38A1d//PnDkTM2bMgIHu72a+uZgPctpEQAREQAREQAREIBQJmGX/J/x9ttVv/bpT++C4wSnUY3xt1jrM/G4jNZMZlhgXiZf+NJIZWZVl7pK6e8rPnmSzQv9+xRB0T+GedGIdm3LsJzBrSQaeem+FtQd6/pFdMX5MF0+O7+slGfiXxe/dvOlX/zwK8bHcky83/ftHbN5h70UPJ6S1x9Wn9KbMuZGQvj9eP0vVd67E93pm2dTJry1y7sQ1z1ytbdlVc47F94fyhhVSReDNbzfg9W/sWxLcd4BxMRGYcssoT2aseu9re4Hq5/bMvnUJBN/Y+npqxpqM+jb1nDvNdTH3XeBkXq22Zf+/XLQNc1Zk4bTDOmFgt1Y1Dip9cw4mvbYI7VrG4oFL09A8OsL53mS+r1V/PbOU9I8rd+D2cwZgWO+673w148x4r7bH3/7FWdLa1s08f/upa4ZTD88s+3/lP3+gZrLDbjmrP0b2a0uNfemz1fjwR3svkDPL/j9z3WHU91xcWoELH/2WmskOu/bU3jh+cO3Lybt9rYn/twjLNu52G+PZeCPGbz/nEE/yq/9Mrk3+7+vm9v0Zbi7kemzmMrSKj8KkS9KQ1GLvKlS+78nVPx+Y79Bm2f/35mxCYvNI9OzQAqZ7K7fkIjI8DNec2gejD2nnjJcT5E33xqwC3Pz8fF6gB0n3TRiEQ7u2pCf785mR/qIAJP+9oKpMERABERABERABETjICBj5f/4jX1v9rm44vS+OT+MuPTjtq7V408JnavomIjEuCq/eMtqTeVm+MQd3vrL3Lipbt8f/MLxq6VZbj1HHZS+BZ95fgc8X2vtot0O7tsLkS9I8AThr8Xb8491fPMlmhU69bcx+d1a6zb7x2bnYlGXviiYnDk3Ftaf6f5NCsDy8fpaqT6aZpbXvuXAQIsM9WsIiWAAH+bgZ36zH9FlrrX2XRv5Pu/1Ia49PB9b0CDQk/+t7R0b+vPz5aoxNa4/rTutb6655haUwz+IuLC7HWaO64MN5m53Ho5itc9s45/u2WYGgMbZ//Xc5zMUMtm7m4onX/sL9+jby/7In7L4I3Twywjw6grn959NV+GCutytJuDleI/+fu/EINxH7jS0uLcd5D9t9zsFc1DiWfM7BB8J8nzEXTtq6jejbFnece6jnh1ff59TaXnzxul14/O1lztL9t559CIb0rH+176+XbIf5Xjqoe2vncS+xUXtXEjTPpL//tZ+dnHsnDG608wzm54l5zQO9RYSHoWMb7sot1d+T4fvH5+Ye6LdZ7+ubx0Xse5Gg1QfcwMGFlPw3y9BNmDABXbt2xZNPPuks/aVNBERABERABERABESgYQKS/w0zOhB7SP5L/h+I3h0sr2nuTF6w2t7n3qcmNccz14/wBLfkvydYXYfaIP/rexO1PUu1tv0/nr8F//4oHb8b0dl57urc9B3OMt1GCh2f1h4XHN296kSra2gK2I+A5D+cx1dszMzHzNkbkL4lF/dfNBhGVO27mf3mLM9yLpYwJ9/LKyoRExUOc/HVlSf2QrtaxlTPMPubvr83ZyOycoqdOwTNcvDDeyXhipN6Vy0brJp6SyBY+W9WRZk4ZSGM3K9P9Pjyc/eUOt0yd5Z2T4nHjtxibMgscL6f+SOcGBRsl/9mRa4nruLf+S/5z2gPN0Pyn8vTpEn+72UaiPz3CXtzcdbN4/pjeD0rs5hsszrVfVN/xsrNubjl7ENgLmiovr37w0ZnVYDaHhPDnvFvlmbgta/WOo/nsmVrmxjjPK6rtlW73B6j5L9bgoGPPyjlf3p6Ou677z48/fTTzrO7zGaeK3nzzTdjzpw5AS/5HzhWjRABERABERABERCBg4uA5L+d8yn5L/lvZzObxlE98fYymJMutm69UxPw6BXDPDk8yX9PsLoOtV3+1/Ys1dre9IufrsL7czchvNneJdF7pSY4cmzVllzkF5XhsD5tcOvZAxAVoRUBXJemloBQlv9G5n7+01Z89tNW7Mzb+6zslnFRtS4FbyTutC/X4p3vN1T1NKF5JNZn5CNzdxGSEqJx74WD0Tm59rvgSsoqYFaQMT9HTJfN9+zoyGZYvTUPuwtKnMcS3TthEMxnNW3eEghG/pv5e2ymWco/G5cc1wPjRnau8yB9Iqq4rAKnDE/F5Sf0cr6/mQ6ZCz+mfLHGmW+z1LTvDlKv3rHkv1dk3eXqzn93/Hyjdee/7vw3XfBX/mfsKsRDM5Zg2849uOyEXjh5WGqDRcwvLMXdUxZid35JrZ8NzKpw5md7Wo/WzkVhXm2rtubitv/YuwT+Q78fgv6ducvfS/571aa6c5uU/DdS/7zzzsOiRYtqfUdTp0517uw32+TJkzFx4sQa+1199dW647/xO6ZXrIOAuUJ8xaYcvDWxpV47AAAgAElEQVR7vXOV8X0TBte6rKW5svilz1Zh/qpsmB9Q5hk1bROjceYRnXHy8I6o/wlzv724kTZmWRuzpNnQXknOLyvaREAEREAERMBfApL//pJq3P0k/yX/G7dxB9erSf5r2X/bGm2z/K/rWaq1Mbx/2s9YuGanI0//et7AqmVTjYy9b9rP2LJjD244ox+OGZhi2xQcFMcTqvLfd0LfyPv4mAj069zSWT7ZiPnangO/fFMOHpy+CNFR4TV66pPC89J3OMt4G6lX2+ZbNthcHHDPBYPQ+tfnC5sVMu6ftghrt+fh/KO6OX+0eUsgUPlf/cKN4b2TGrwYySeiklvF4MFLh6BFbGTVG/L1zkiov54/0Fk1wstN8t9LusFnS/4Hz676SMl/yX/TB3/kv+9n7YbMfFxxYi+cMryjXyU057Um/t9CZ4l/8wiDwT1a1xjnu/Pf3Pn+x9/18yszmJ2M6zGOxtbtpKGpuIb8KDLJ/8af7SYl/xsfj15RBPgENu8owMc/bnFEvLnrwWxd28XjgUvS9pP/Ztm5B19fjK3Ze5xfJM2yYoUl5c4dE6XllTjtsI64/MRedV4AYC4wMD8wP5i3Ceb5N+a/zdYYS9fwySlRBERABETgQBKQ/D+Q9Ot+bcl/yX87m9k0jkryX/LftqbaKv8DfZaqT/5ffUqf/e7CMndkP/thunNB+t3nD7RtCg6K4wlV+W8eLfH2dxuQ1iPJef56Vk4R7nhpgTOntcn/179eB/OntvMj5mKXv725FO1bx9Z6rsZk/v2tpfh+eZbzvPcThnSo0R3foy+8vnPwoCgs4U0EIv/NWbGXzLPU5212vg/dctYhDd6t35CIMt/zfl67Czee0deTpZKrI5L8JxTGgwjJfw5UyX/Jf9Okhr7nGjfy+NvLsHB1NsaN7IIJx3av9+ZIsxqP6Var+GjngsCpX651bsbcdyWq6hepGvF/1KHeXaQ66bVFMJ81bN0GdG3lfP5hbpL/TJr+ZUn++8dJe4kAhYDvFxLzQ8fI/G4p8Vi8dhdS2zTf7xdK8wvJ4zOX4btfMmssK2YOxHfXRVgYMPHCQejTMbHW4/MtVWNWCzAXDjRrFuZcOCD5T5lOhYiACIhASBGQ/LdzuiX/Jf/tbGbTOCrJf8l/25pqo/wP9FmqhqlP/l9/el+MTaspRX0ndDskNccDl6aheXSEbdPQ5I8nVOX/vhPXkBD+ctE2zFmRhdMO64SB3WrerZ2+OQfmxHy7lrF19vSNb9djQ0Y+zj2yK7okx9d4efMogH+++wvSeuoil8b4gmporn3HYM6zzZy9AdNnrXWW6b/7goF+PZbB3Jhz58sL0DI+ar87/33f88xFUjed2R9HDmjn6VuW/PcUb9Dhkv9Bo6sxUPJf8t8Uoj75X1puHtmyDHNXZDnfv80jd4wf2XeLi47ApWN7Oo/+MZ9Ll2/MqbrTv/oKPb6bLc0Nk8aZFBSXOxcFmAvDvHw8lbnZ88eVOzhfOB6kdGzTHE9fN4KaLPlPxelXmOS/X5i0kwhwCJjnz5klXY4dlILOyfFYtGYnHnljCVJquZp8R24R7nz5J5SVVzi/XJiTI9V/Ybl/qrmyeCdqO6Hi22/Bqmysy8jH2LT2zg9E37MXJf8586kUERABEQglApL/ds625L/38t+cHPh84TZ89ONmXHB0t/1E1r7NCHR/33jz2c98VjNLZZuvNyPEDu/TBlec1NtZvlgbn4Dkv+Q/v1XuEm2T/8E8S9UQeP7jlc73zNru/Ped0DVLpU+6OA0xUeHuoGn0fgQk//ci8VcI11Yhc97m5c9XO+dSrjutb8At+38frHA+O1w2tifOGNEp4PEaEBgBf+fafF8yn7XMxRr3Thjkl/g3R2LuMp04ZSHMRQD3XDDQeaSEb/P93dade+q9OSewd1T33pL/LJLcHMl/Dk/Jf8l/06T65H/1R/zU1zoj/X2r/uwr/33f12fOXg+zIpV55LLvMctnjOjsrFoV3szfBy0H133b5f+gbq1x/8WDg3tzdYyS/Kfi9CtM8t8vTNpJBLwhUN8PM7M6wKufr0aL5pG48Oju+50U8S0xF8iyYrbIf/MLk7c/Qv2br7iYCL9/2fMvUXuJgAiIwMFLQPLfzrmV/PdG/ptnwX6/PBMfzt2M1dvyUFm599FJdV10Gej++7bJd2ftzrwSpLSKQae2cTDPLM7cXeTcmRbICWo7m2rnUUn+S/7b1kyb5H+wz1I1TL9avB1Pv7fcuXPq9vGH1vjdz/d3I/q2rfNZ6ux5MRcx+B6Bx84OJM/cQdYmMSaQIUHtK/m/F5u/QnhfyOamDSN68wpLce+EwejRvkVA87BmW55zl6F5LvykS9KQ1CI6oPHaOXAC/sy1ucPyyXd+ce7ev+v8gUitdoPNvq9ofu8x5+TMxZfxsZHOX7/z/UZM+d8a9E5tgXsuHFx1YabvgoKeHRJw30WDG3yEQODvruYIyX+3BL0ZL/nP4Sr5L/nPadJvKeZn+V2v/oTC4nI8fNkQtEnw/nOYP+9B8t8fSo2/j7kwed/VoBr/KHivKPnPY6kkEQiYQEPPsKkr0JyIuevVhcjdU+LcLdG1Xc0l5uoad6Dlv1kW778/bERBUVnArLwaMKhbK1x+Yq/9lunz6vWUKwIiIAJNlYDkv50zJ/nvjfz3fWYyV/z379wSRgRszd5Tp/wPdP/qbar+qKfTDuvofC4xF0maCwoem7kU89J36JFNHn35Sf5L/ntUraBjbZH/bp+l6pOn5pnrV53SB8cPbu8wqX5BgdfPUjWvZ5Z1f+Ob9Y4EtmUzv7tfdEx3DOvdxrNDkvzfi9YfIbzvJPh+9v64MhuXHNcD40Z2DmiefB3fvKMAN487BEf0axvQeO0cHIGG5tosyW9W3TS/z/RKTUBi3F6hv+9mLko6dlB7+B6hWX3VzOqfy8wdpT07tMCO3GJsyCxAXHQ4bjl7ANJ6tA7uDQQwSvI/AFiNuKvkPwe25L/kP6dJv6X8sDwLT76zzHkky/Vn9LPiZkRzdJL/7Jnm5En+czgqRQREoIFlbOoD5Lvi+LhBKQH94DqQ8v+DeZvxn09WWjnv5orvZ67nPsfGyjeqgxIBjwks27AbZrlDG7ZW8dEY1ivJhkM5aI5B8t/OqZT890b+f7Jgi3Ni4KhDU5zVl+p7frVpRqD7V2+T71FP5v+Z51+b5wv7NnP3/8T/W+jcdWYeA9UqPsrOIjbRo5L8l/y3rbo2yH/Gs1QN159WZzvPZDUXEpg7Zc2jTBrzWapG9pnvn7Zu5vfP+u48dnPckv976TUkhPdlbOTuM++vwDdLMzC8dxJuPXtAQM/7NeL/0beW4peNOah+MZ+budRY/wg0NNc+md9Qmk/21yb/zVjTEXNB0Wc/bXGWiTarefTtlIirTu4D83zkxtgk/xuDcuCvIfkfOLPaRkj+S/5zmvRbyofzNmP2L5m4Y/wAq1b/lfxnzzQnT/Kfw1EpIiACQcp/30kUc/I30CXkDqT8/9O/5znL19q63XHuoTBXeWsTAREInMDufN+Jrt2BD/ZwhFlW9Y9n9DuolmzyEFeD0ZL/DSI6IDtI/nsj//edzIbkv5v9l6zfhYdeX4zu7Vs4y8VGhjerijNfd0ZebcoqwF/PH4hDu7Y6ID07WF9U8l/y37Zu2yD/Wc9SNWxXbc3FCx+vhFkGvaISaBkXiTNHdsZph3Xy/Fmqtguy847shguO7uZJBSX/92JtSAhXh29W4Xnp01UwNy0M7ZWEW846JKDl26uvGHDK8FRcfkIvzzvuSXkU6hB4/uOV+HTBFtx0Zn/nblGbNtu/t5nHVT1x1XAqsl35JbjsidnUTHaY5D+HqOS/5D+nSfanSP7bOUeS/3bOi45KBJokgUCX/Td3Lzz+9jKUllXg1rMPwZCegd3VeiDl/9kPfGXFcxbrKsqlx/cMeEm/Jlk6HbQIeEDALEs9e1mmB8nuI1NaxeK5G49wH6QEZ5nM8x/52moSN5zeF8endaAe47Sv1uLNb9dTM5lhkv9NX/77Pg/26LC//DddMRcemLsI/zJ+QMCf/ZhdOxizJP8l/23rdWPJf+b7tvVZqrf9Z75z8YGt26j+yTCyyItN8n8vVX/lvxH/M2dvwPRZa2HE5d0XDAzo7kAj/s0qh18s3Ibhfdo4Fw6YO8Ibc1uybhfmr85GbkFJY75s7a8VBnRr1wLHDW6PuJiIA388AR6B77ElZligN9wE+FJB7S75HxQ2zwdJ/nMQS/5L/nOaZH+K5L+dcyT5b+e86KhEoEkSCET+b8wswP2v/YzC4nLcPK4/hgfxjMADKf/PnPSl1XMk+W/19OjgLCZgLkYa/9Asi48QzlLZh3RpafUxNoWDk/y3c5Yk/5u+/M/YXYg7X/7JuUNw32X/zfLb9039GeaxKtef3hdjyRe32NnqxjsqyX/J/8Zrm3+v1BTlv63PUr3yH9/DPFbF1m3MgHaOJPZik/zfS9Vf+f/Rj5thzpV0SY7HvRMGBST+q68YEMyjAhjzP33WOsz4Zh0jipqRlBCN+yYMRqe2cdRcr8PMipVPvbccE47pbuVFl5L/XjcguHzJ/+C47TtK8l/yn9Mk+1Mk/+2cI8l/O+dFRyUCTZKAv/I/Y1chHpqxBNt27sFlJ/TCycNSg3q/kv91Y5P8D6pSdQ5asSkHH/642XmuZ0WlOSVyYLf4mEgM652EC4/ufmAP5CB89Z15xbj8ye+sfme3nzMAI/sn04/R3OXz+tfrnGfa7ikuo+cHGmjEYZ+OiTDPquzRvkWgwxvcX/K/QUQHZAfJ/6Yv/81PyUffXII5K3bUeEZw9TsRI8Kb6c5/D77CJP8l/z2olavIpij/bX2W6l9emo/0zfbe+S/5f6SrrxV/Bvsj/39cuQNPvvMLWsZH4a7zByI1qe7ntpvPwrsLShAfE4H42EiYn9MfzN2EVz5f7Tz33fzOYT6XNea2JXsPrn9mTmO+ZECv5eUKFwEdyEG0s+S/nZMp+c+ZF8l/yX9Ok+xPkfy3c44k/+2cFx2VCDRJAv7I/5yCEtw/bRE2ZObjihN74ZThHYN+rwdS/o9/cBbM3Wu2bpL/vJn5ZeNu/PWVn3iBxKS0Hq1x74TBxMT9o8xJIbP8qQ1b28QYzw8jlOX/nS8vwPJNOZ4zDvQFIsLD8OgVw5xlS5mb5D+TJi9L8r/py3/TBt8KTzvzStCpbXOYR5ZsyirAjpziqmcG33HuoRjcozWvPEqC5L/kv21fBk1R/tvG0Hc8kv9rbZ0aZyn4abcfePlvHqv4yBtLnEdb9UpNQGJcZK3MRvRti2MHtcfnC7fimfdXOBfamnMzn/20Ff/+KB3NwsLQr3MiYqLCax1/2mGdMLBbK0/mw3dMnoQTQqMjwzHjzqMISYrwEZD8t7MLkv+ceZH8l/znNMn+FMl/O+dI8t/OedFRiUCTJNCQ/C8sKcfjby/DwtXZGDeyCyYc2x1h9bxTcxW6+aDUKj661mfMSf7XDa8x5L85qfD1ku14b84mDO2VhMtP6FVvbwPd3xeWu6cUL322CvPSdzh3I4eFhTl3MJhl60b0a1tvhxhfSH97cwnM8p+2buaOjmAem9HQ+zES/D+frML3yzMb2rXR/r5FbCROPawjzj+qm2evGary/+slGXjynWWecXUbbE5Q/vF3/dzG1Bgv+U/FSQuT/D845L8phLnQ89kP039dNQfo3DYOl43tiddmrXWWLn74sqH13pFIK1UIBUn+S/7bVnfJf96MSP5L/jd057+/4twn+/eV/77zKw211svH9rw/d5PzyAKbt3cnHmvz4TW5Y5P8t3PKJP858yL5L/nPaZL9KZL/ds6R5L+d86KjEoEmSaA++W/ukn9s5jLMXZHlLB3XOzUBYbWY/7joCFw6tidaxkXh/mk/Y/nGHNR1Z5jkf9018Ur+l1dUwszzB/M2wdxZYP7bbL4TCPseUaD77zveLPtnPkBs21mIlFYxzvP1CovLsXJLLswS5WeM6OSIBC83swS8EcK2bkaEeyHDbb0L3MzDRcf2wDmju3gyJaEq/80FNuZCHlu31DbN8cx1I6iHJ/lPxUkLk/w/eOR/baXYmr0Hd736E8xKLuYX0bruKqQVKsSCJP8l/22rvOQ/b0Yk/yX/eW3am/T8xyvx6YItuOnM/jhyQDt2fFB5kv9BYWvSgyT/7Zw+yX/OvEj+S/5zmmR/iuS/nXMk+W/nvOioRKBJEqhP/ucXluLuKQuxPiO/3vdmpP8jlw91loeV/A++Bl7Jf9/dAebu++4p8WjWLMy5o68u+R/o/vu+Y99J7JOGpeIPJ/WuWirY3E1oHh9RWVmJBy8dgg71PMsweIp7R46b/CUq917jYOU2fkxXZxUE5rZsw25Hzti6JSfG4PmbRnpyeKEq/1/4ZCXMM25t3bxYTlXy387Zlvw/eOW/+VH60qernO815mfXBUd7t4qLne32/qgk/yX/vW9ZYK8g+R8Yr/r2lvyX/Oe1CcjOK8bEKQudyEmXpCGpRTQzPugs2+W/uX/lHd35H/T81jZQ8p+KkxYm+c9BKfkv+c9pkv0pkv92zpHkv53zoqMSgZAnYJ4xbuSjucv74cuGoE2C98/6DgT6+AdnwaxmYOvmlfxfsCob6zLyMTatvbOCQ0OrLwS6f3WevgtGsnOLMfmSNHRtF1/110Yg3D/1Z6zYVPfKEKy5OXPSl6woT3K8kP9fLNyKp99f4cnxskJfv/MoxETW/hxKN68h+e+Gnrdj2UtsSv57O1/Bpkv+Nz35b1bi2ZVfDPMcXHMRZ22b2Wf6rLXOCiMd28Rh0sWDnc8RXm9ZOUWYvSzDWUHIhs2seDCyf7JnjzuQ/Jf8t6Hn1Y9B8p83I5L/kv+8NsG5KeOp95Y7F5EP6ZnEjHaVJfnvCl+THCz5b+e0Sf5z5kXyX/Kf0yT7UyT/7ZwjyX8750VHJQIhT8A8Y908f9osP3f9Gf08f657oMBDVf7vy6kh+e9mfyP4d+YWO48WSEqIrrrr32QWlpQ7dyps3bkHEy8chD4dEwOdQr/3v/Tx2cgpKPF7/8beUfKfS1zyn8uTlda+dSyeveEIVpyTI/lPxUkLk/xvevLft/JTv86JuHfC4Kou7C4owaufr8aGzAJs3lHgPK4nuWUM7j5/EDonx9E6U1fQgtXZeHjGEpRZeLHmLWcdgjEeLLEs+S/57/kXVoAvIPkfILB6dpf8l/zntcneJMl/e+fGqyOT/PeKrLtcyX93/HyjJf8l/zlNsj9F8t/OOZL8t3NedFQiEPIEzJKws3/JxB3jBzTKnWGBApf830vMS/lf15xk7C7Ey5+txrz0HTj1sI64/MRenl4cIvkf6FdH4+yvO/+TqaBtX/Zf8p833dO+Wos3v13PCyQnSf4fPPJ/+65C3PHSAuwpLkNyy1hn1aAThqYiNoq/akttNbzp3/OwoYHHTZHr63ecWV75xZtH+b2/vztK/kv++9uVxtpP8p9HWvJf8p/XJnuTJP/tnRuvjkzy3yuy7nIl/93x842W/Jf85zTJ/hTJfzvnSPLfznnRUYmACFhOQPJ/7wQ1lvz3CQRzF6HZwpuF4fyjuuGsUV1qrAjgRW0k/72g6j5T8l/y322LdOe/W4LejJf8bxz5z5y9j+dvwb8/Snd+Lps/Nmzmc8M1T/1gw6HUeQx/v3IYenVIoB6j5L/kP7VQhDDJfwLEXyMk/yX/eW2yN0ny39658erIJP+9IusuV/LfHT/faMl/yX9Ok+xPkfy3c44k/+2cFx2VCIiA5QQk//dOUGPJf9/SwQXFZcjdU4pVW3KdOwevObUPRh/SztO2SP57ijfocMl/yf+gy/PrQMl/twS9GS/537Tkv1nKf9Jri7AxM99Z8r9H+xbeFCPA1A2Z+bjpuXkBjmrc3SdfkoZDu7aivqjkv+Q/tVCEMMl/AsRfIyT/Jf95bbI3SfLf3rnx6sgk/70i6y5X8t8dP99oyX/Jf06T7E+R/LdzjiT/7ZwXHZUIiIDlBCT/905QY8n/fevw0+psPDZzmXMBwP0XD0bHNt49O1jy384vRsl/yX+3zZT8d0vQm/GS/01L/mflFOGp95ZjRN+2OGV4R29KEUSq5H8Q0BphSO/UBDx6xTBPXmnW4u34x7uS/57AdREq+e8C3j5DJf8l/3ltsjdJ8t/eufHqyCT/vSLrLlfy3x0/32jJf8l/TpPsT5H8t3OOJP/tnBcdlQiIgOUEJP/3TtCBkv/mtc0viV8t3o4bz+iLYwe196wxkv+eoXUVLPkv+e+qQAAk/90S9Ga85H/Tkv/etMB9quS/e4ZeJEj+j0F8bCQV7Y3PzsWmrAJqJjNM8p9HU/Jf8p/XJnuTJP/tnRuvjkzy3yuy7nIl/93x842W/Jf85zTJ/hTJfzvnSPLfznnRUYmACFhOQPJ/7wR5Kf/LKyqRnVuM8GZhaJ0QjbB9OuF77QnHdMf4MV09a4zkv2doXQVL/kv+uyqQ5L9bfJ6Nl/yX/GeUS/KfQZGfIfkv+c9vVegkSv5L/odC2yX/Q2GWa75HyX8751zynzMvkv+S/5wm2Z8i+W/nHEn+2zkvOioREAHLCUj+ey//M3YX4s6Xf3Lk/8OXDUGbhJgardCd/3txmAsfzAUQzO2LhVvx9PsrmJH0LMl/yX+3pdKd/24JejNe8l/yn9EsyX8GRX6G5L/kP79VoZMo+S/5Hwptl/wPhVmW/N+VX4LLnpht9WRL/nOmR/Jf8p/TJPtTJP/tnCPJfzvnRUclAiJgOQHJf778rwSwM7cY5o7/pIRoVFRWYvJri7Bk/W6MH90FFxzTveru/zXb8mA+WJjVAO6/eDA6tonzrDG6898ztK6CJf8l/10VSHf+u8Xn2XjJf8l/Rrkk/xkU+RmS/5L//FaFTqLkv+R/KLRd8j8UZlnyX/Lfzp6ntIrFczceQT04yX/Jf2qhLA6T/LdzciT/7ZwXHZUIiIDlBCT/+fI/v7AUd09ZiN35JXjk8qEwH7yXbdiNR99aitw9pUhpFYNObeNQWFyOlVtyUVZegStO7IVThnf0tC2S/57iDTpc8l/yP+jy/DpQd/67JejNeMl/yX9GsyT/GRT5GZL/kv/8VoVOouS/5H8otF3yPxRmWfJf8t/Onkv+8+flrlcl//lU7UyU/LdzXiT/7ZwXHZUIiIDlBCT/G0f+m1fZkVuEKV+swfxV2dhTXOY8BqBH+xa4/IRe6Nsp0fOmSP57jjioF5D8l/wPqjjVBkn+uyXozXjJf8l/RrMk/xkU+RmS/5L//FaFTqLkv+R/KLRd8j8UZlnyX/Lfzp5L/vPnRfKfz9TWRMl/O2dG8t/OedFRiYAIWE5A8p8/QVuy9+DOlxc4d/ybH04xUeH8FwkiUfI/CGiNMETyX/Lfbc0k/90S9Ga85L/kP6NZkv8MivwMyX/Jf36rQidR8l/yPxTaLvkfCrMs+S/5b2fPJf/58yL5z2dqa6Lkv50zI/lv57zoqERABCwnIPnPn6B3vt+I//vfGlx8XA+MG9mZ/wJBJkr+BwnO42GS/5L/bism+e+WoDfjJf8l/xnNkvxnUORnSP5L/vNbFTqJkv+S/6HQdsn/UJhlyX/Jfzt7LvnPnxfJfz5TWxMl/+2cGcl/O+dFR9XECeQUlODzhdvw0Y+bccHR3TA2rUOt72jV1ly88PFKrNmWh/KKSudO52G92uCqk3sjoXlkvRQqAcxZnoXps9bC3DHtG39o11a48sReaNcqtolTtPvwJf+581NaXoGpX65FVk4R/nRmf0RFNOO+gIs0yX8X8DwcKvkv+e+2XpL/bgl6M17yX/Kf0SzJfwZFfobkv+Q/v1Whkyj5L/kfCm2X/A+FWZb8l/y3s+eS//x5CWX5b9zQ98uzkLm7kA82iMR2LWMxsn9yg74piGhniOR/sOS8HSf57y1fpYcQgZKyCny/PBMfzt2M1dvyUFlp9Dxw/el9a5X/i9ftwiNvLEFhSTm6JMchuWUMNmUVYPuuIqS0isH9F6U5/6+2zSRP+3It3vl+g/PXvVITnG/e6zPykbm7CEkJ0bj3wsHonBwXQjPQuG9V8r9xeR/IV5P8P5D0635tyX/Jf7fNlPx3S9Cb8ZL/kv+MZkn+MyjyMyT/Jf/5rQqdRMl/yf9QaLvkfyjMcs33+K//LseXi7ZZ+8a7p7TAE1cNpx6f5D8VJy1M8p+GsiooVOX/T6uz8ehbS2HOOdm0NY+OwO3jB2Bw99b0w5L8pyOlBEr+UzAqRASAFz9dBfOLSnizMPTv3BLZecXYmr2nVvlv7nKe/NoiLNuwG78f2xOnH97JQWju3n/m/RXOB99zRnfFRcd2rxXt8k05eHD6IkRHheOv5w1Ej/YtnP3MBQiPzVyKeek7MKp/Mm47Z4CmxiMCkv8egbUwVvLfwkkBIPkv+e+2mZL/bgl6M17yX/Kf0SzJfwZFfobkv+Q/v1Whkyj5L/kfCm2X/A+FWa75HiX/7Zxzcz7ZnFdmbv/5dBU+mLuJGUnNkvyn4nTCQlX+3/D/5mDzjj18oITELsnx+Oc1hxGSakZI/tORUgIl/ykYFSICwCcLtiAMwFGHpjjL998/7WcsXLOzVvlvlum/8+UFiI+NxIOXDkGr+KgqhOmbczDptUUwy7E8cGkazFVZ+26vf70O5o+5aOCKE3vV+Gtzddnf3lyK9q1j8cAlac5raOMTkPznM7U1UfLfzpmR/Of+Iv7CJyvx4bzNdk424PxMe/aGI6jHJ/lPxUkLk/yX/GeUSfKfQZGfIfkv+c9vFVBWXuFFbMCZEeHePrZM8l/yP+BSNsEBkv9AaVkFwszJxQO8ef09zff2JP8P8ETX8fKS/5x5KS4tx3kPf80J8yilrhWLGS8XivJ/Q2YBbnpuLgOfZxnPXD8CqUnNqfmS/1SctDDJfxpKBYlATQL1yX+foO/fORH3ThhcY2BeYUEUUDMAACAASURBVKlzZVxuQSkeuXwozJWH+25mZYA5K7Jw2mGdMLBbqxp/7c/FA5or9wQk/90zbCoJkv92zpTkv+S/22ZK/rsl6M14yX/Jf0azJP8ZFPkZkv+S/8xWvfzZany9ZDt2F5QwY4POSmkdixOGdMBZI7sEnVHfQMl/yX9PimVZaCjL/2+WZuC9OZuwemuuFbNi5P/Ifm1x8XE90Dax9keSMg5U8p9BkZ8h+c9hKvn/k7Pqsa3biL5tcce5h1IPb8WmHNzx8gJqJjvssSuHoWeHBGqs5D8VJy1M8p+GUkEiUJNAffL/84VbneX9a1uaP7+wFHdPWYisnCJMvHAQ+nRMDAit+WXh5c9XY2xae1x3Wt+Axmpn/wlI/vvPqqnvKflv5wxK/kv+u22m5L9bgt6Ml/yX/Gc0S/KfQZGfIfkv+c9q1RNvL4MRZTZuFxzVDecd1Y1+aJL/kv/0UlkYGKryf+6KLDz8xhILZwTwaolo35uV/Ldy2p3HyGrZf/dzI/kv+e++RfwEyX8O042ZBfij5as8SP5z5lopIrAfAX/kf23L9vvk//adhc7VZ4N7tPabbnZeMSZOWQizeoBZUaBH+xZ+j9WOgRGQ/A+MV1PeW/LfztmT/Jf8d9tMyX+3BL0ZL/kv+c9oluQ/gyI/Q/Jf8p/Rqq079+C6p+cwojzJMI/dm3rbGHq25L/kP71UFgaGqvz3nT+0cEqcQ7rlrEMwZkA7Tw5P8t8TrK5DJf9dI3QCJP8l/zlN4qZI/nN4Sv5zOAaSElZZWVkZyADtKwJeEWhs+V9SVoHHZi7FjyuzcclxPTBuZGev3ppyAUj+h04NJP/tnGvJf8l/t82U/HdL0Jvxkv+S/4xmSf4zKPIzJP8l/xmtmpe+Aw/NWMyI8izj+T+ORHJL7jLZkv+S/54V1qLgUJX/v398tjWPMKmtDueM7oKLju3hSVMk/z3B6jpU8t81Qsl/wHmssZb953SJmSL5z6Ep+c/hGEiK5H8gtLSvpwQaU/4b8W8eI2CWPhzeOwm3nj0AURHNPH1/oR4u+R86DZD8t3OuJf8l/902U/LfLUFvxkv+S/4zmiX5z6DIz5D8l/xntEryn0GRn2HuCjZ3B3uxzfhmPabPkvz3gq1tmaEq/8+c9KVtU1HjeCT/h1PnZ1d+CS57YjY1kx0m+c8hqjv/Jf85TeKmSP5zeEr+czgGkiL5Hwgt7espAX/k/7DebXD3+QNrHIdv2f+snCJMvHAQ+nRMrPc4zVIXL326Ch/M24yhvZKcX7hjo8I9fW8K153/odQByX87Z1vyX/LfbTMl/90S9Ga85L/kP6NZkv8MivwMyX/Jf0arJP8ZFPkZkv9H8qEC2Jq9B5/+tBVrt+XBhoVOE5pHYVjvJBw7qL0n7zdU5b/u/N/mSZ8Yod1TWuCJqyT/GSz/Y85dz93EiPIkI6VVLJ678QhqtuS/5D+1UKQwyX8OSMl/DsdAUiT/A6GlfT0lUJ/8/2l1Nv725lL065SIey8ajLBqR2KuADXL4uwpKsMjlw+F+fBR12bE/8zZG5yr4M0H0rsvGAhz0lyb9wR057/3jG15Bcl/W2ai5nFI/kv+u22m5L9bgt6Ml/yX/Gc0S/KfQZGfIfkv+c9oleQ/gyI/Q/KfL/9XbcnF3VMWOs+Mtm07YUgHXHdaX/phSf7TkVICdee/5D+jSJL/DIr8jOtP74uxaR34wVr23xOmjFDJfwZFQPKfwzGQFMn/QGhpX08J1Cf/zdXbRvDHRkfgwUuHoFX8b8J++cbdmDx9MTq2aY5JF6chpp67+D/6cTNe/HQVuiTH494Jgw6I+H/963WYtXg7MnYXecrT3/AOSbE4fnB7jBvZxd8hQe0n+R8UtiY5SPLfzmmT/Jf8d9tMyX+3BL0ZL/kv+c9oluQ/gyI/Q/Jf8p/RKsl/BkV+huQ/X/4/8sYSzFmRxZ8sUuKjVwyD+b7O3CT/mTR5WZL/kv+MNkn+MyjyMyT/D6VCXbEpB3e8vICayQ6T/OcQlfzncAwkRfI/EFra11MC9cn/0vIKTH5tEZas340Jx3TH2aO7OHf/l1dU4pn3V+DLRdtwzuiuuOjY7s4xlpRVYFd+MaIjw9Hy1zv7f1y5A0++8wtaxkfhrvMHIjWpuafvp7bw5z5KxyfztzT66/rzgtX5+bN/oPtI/gdKrOnuL/lv59xJ/kv+u22m5L9bgt6Ml/yX/Gc0S/KfQZGfIfkv+c9oleQ/gyI/Q/KfL/8nPPoNCorK+JNFSrzixF44/fBOpLS9MZL/VJy0MMl/yX9GmST/GRT5GZL/kv+MVj34+mIYV2XrNqhba9x/8WDq4Un+U3H6FSb57xcm7dQYBOqT/+b10zfn4IHpi5FfVIYuyXFIbhmDTVkF2L6rCN3a1byT/+c1O2Gu+u7XORH3ThiMxet2Of9txEWv1AQkxkXW+pZG9G3r2bPYdheUwDyXzNYtKqIZXr/jKDRrVv2hCryjlfznsbQ9SfLfzhmS/Jf8d9tMyX+3BL0ZL/kv+c9oluQ/gyI/Q/Jf8p/RKsl/BkV+huQ/X/6fOelL/kQREy8+rgfOHsVdcVHynzhBxCjJf8l/Rp0k/xkU+RmS/5L/jFZJ/jMo8jPMquIDu7XiBx+gRMn/AwReL7s/gYbkvxmxeccePP9xOsySMObufrPE/7BebXDVyb2R0Pw3ob+v/P984VZnhYCGNnMVtrka24vNXIAw8f8WehFNy/znNYc5j0TwYpP894KqnZmS/3bOi+S/5L/bZkr+uyXozXjJf+/k/6qtuc5nzuLSCm8mL4BUc5Fm306J9OWCfYcg+R/AZDTirpL/kv+Mukn+MyjyMyT/Jf8ZrZL8Z1DkZ0j+S/4zWiX5z6DIz5D8l/xntEryn0GRnyH5z2eqRBGgE/h4/hb8+6N0nH9UN+ePDduS9btwzxTJfxvmorZjuPT4nhg3srOth9ekjkvy387pkvyX/HfbTMl/twS9GS/57438f/7jlfjox83eTJqL1BOHpuLaU/u4SKh9qOQ/HSklUPJf8p9RJMl/BkV+huQ/X/6f+9As5yYRWzfd+c+bGbOqplld09ZN8l/yn9FNyX8GRX6G5L/kP6NVkv8MivwMyX8+UyWKAJWA+WVv0muLsDEz31nyv0f7FtT8YMMk/2ehtNzeX8Ql/4Nt9v7jJP95LJlJkv+S/277JPnvlqA34yX/+fL/u2WZ+PvMpd5MGCH15nH9cdShKYSk3yIk/6k4aWGS/5L/jDJJ/jMo8jMk/yX/Ga3Snf8MivwMyX/Jf0arJP8ZFPkZkv+S/4xWSf4zKPIzJP/5TJUoAlQCWTlFeOq95RjRty1OGd6Rmu0mTPJf8t9Nf5rSWMl/O2dL8l/y320zJf/dEvRmvOQ/X/7/67/L8eWibd5MGCH1yAHt8OezDiEkSf4/8fYyfLM0g8qSGSb5L/nP6JPkP4MiP0PyX/Kf0SrJfwZFfobkv+Q/o1WS/wyK/AzJf8l/Rqsk/xkU+RmS/3ymShSBkCAg+S/5HxJFByD5b+dMS/5L/rttpuS/W4LejJf858t/85gm87nN1q1fp0Q8fNlQ6uHpzn8qTlqY5L/kP6NMkv8MivwMyX/Jf0arJP8ZFPkZkv+S/4xWSf4zKPIzJP8l/xmtkvxnUORnSP7zmSpRBEKCgOS/5H9IFF3y39pplvyX/HdbTsl/twS9GS/5z5f/D0xfjPmrdngzYYTUwd1b476LBhOSfouQ/KfipIVJ/kv+M8ok+c+gyM+Q/Jf8Z7RK8p9BkZ8h+S/5z2iV5D+DIj9D8l/yn9EqyX8GRX6G5D+fqRJFICQISP5L/odE0SX/rZ1myX/Jf7fllPx3S9Cb8ZL/kv+MZkn+MyjyMyT/Jf8ZrZL8Z1DkZ0j+S/4zWiX5z6DIz5D8l/xntEryn0GRnyH5L/nPaJXkP4MiP0Pyn89UiSIQEgQk/yX/Q6Lokv/WTrPkv+S/23JK/rsl6M14yX/Jf0azJP8ZFPkZkv+S/4xWSf4zKPIzJP8l/xmtkvxnUORnSP5L/jNaJfnPoMjPkPyX/Ge0SvKfQZGfIfnPZ6pEEQgJApL/kv8hUXTJf2unWfJf8t9tOSX/3RL0Zrzkv+Q/o1mS/wyK/AzJf8l/Rqsk/xkU+RmS/5L/jFZJ/jMo8jMk/yX/Ga2S/GdQ5GdI/kv+M1ol+c+gyM+Q/OczVaIIhAQByf/Qlf/mhJt5dnBOQekB73pYGNAtJR5j0zqgdYtoT47n0sdnI6egxJNsRuj4MV0x4ZjujKiqjC8WbsXT76+gZrLDJP8l/912SvLfLUFvxkv+S/4zmiX5z6DIz5D8l/xntEryn0GRnyH5L/nPaJXkP4MiP0PyX/Kf0SrJfwZFfobkv+Q/o1WS/wyK/AzJfz5TJYpASBCQ/A9N+f/qF6vxzvcbret4i+aRuP+iweie0oJ+bJL/dKSUQMl/yX+3RZL8d0vQm/GS/5L/jGZJ/jMo8jMk/yX/Ga2S/GdQ5GdI/kv+M1ol+c+gyM+Q/Jf8Z7RK8p9BkZ8h+S/5z2iV5D+DIj9D8p/PVIkiEBIEJP9DT/5vzCzAH5+ba22/R/RtizvO5X5oM29W8t/OKZf8l/x320zJf7cEvRkv+S/5z2iW5D+DIj9D8l/yn9EqyX8GRX6G5L/kP6NVkv8MivwMyX/Jf0arJP8ZFPkZkv/c88grNuXgjpcX8CeKmPjYlcPQs0MCMRGQ/KfipIVJ/tNQKkgEQouA5H/oyf9PFmzBcx+mW1v0mKhwvH7HUfTjk/ynI6UESv5L/rstkuS/W4LejJf8l/xnNEvyn0GRnyH5L/nPaJXkP4MiP0PyX/Kf0SrJfwZFfobkv+Q/o1WS/wyK/AzJf8l/Rqsk/xkU+RmS/3ymShSBkCAg+R968v+9OZvw0merrO73uxOPpR+f5D8dKSVQ8l/y322RJP/dEvRmvOS/5D+jWZL/DIr8DMl/yX9GqyT/GRT5GZL/kv+MVkn+MyjyMyT/Jf8ZrZL8Z1DkZ0j+S/4zWiX5z6DIz5D85zNVogiEBAHJf8l/G4su+c+ZlS8WbsXT76/ghHmUIvkv+e+2WpL/bgl6M17yX/Kf0SzJfwZFfobkv+Q/o1WS/wyK/AzJf8l/Rqsk/xkU+RmS/5L/jFZJ/jMo8jMk/yX/Ga2S/GdQ5GdI/vOZKlEEQoKA5L/kv21FbxYWhrfvOYZ+WLrzn46UEij5L/nvtkiS/24JejNe8l/yn9EsyX8GRX6G5L/kP6NVkv8MivwMyX/Jf0arJP8ZFPkZkv+S/4xWSf4zKPIzJP8l/xmtkvxnUORnSP7zmSpRBEKCgOS/5L9tRZf8582I7vz/jgfTg6TbzxmAkf0l/92ilfx3S9Cb8ZL/kv+MZkn+MyjyMyT/Jf8ZrZL8Z1DkZ0j+S/4zWiX5z6DIz5D8l/xntEryn0GRnyH5L/nPaJXkP4MiP0Pyn89UiSIQEgQk/yX/bSu65D9vRiT/Jf95beIktW8di2dvOIIT9muK5D8VJy1M8l/yn1EmyX8GRX6G5L/kP6NVkv8MivwMyX/Jf0arJP8ZFPkZkv+S/4xWSf4zKPIzJP8l/xmtkvxnUORnSP7zmSpRBEKCgOS/5L9tRZf8582I5L/kP69NnCTJfw5HkzLtq7V489v1vEBykuS/5D+jUpL/DIr8DMl/yX9GqyT/GRT5GZL/kv+MVkn+MyjyMyT/Jf8ZrZL8Z1DkZ0j+S/4zWiX5z6DIz5D85zNVogiEBAHJf8l/24ou+c+bEcl/yX9emzhJkv8cjpL/ObjzlQU8mB4kPf4HyX8GVsl/BkV+huS/5D+jVZL/DIr8DMl/yX9GqyT/GRT5GZL/kv+MVkn+MyjyMyT/Jf8ZrZL8Z1DkZ0j+85kqUQRCgoDkv+S/bUWX/OfNiOS/5D+vTZwkyX8OR8l/yX9ek3hJg7u3xn0XDeYFApD8p+KkhUn+S/4zyiT5z6DIz5D8l/xntEryn0GRnyH5L/nPaJXkP4MiP0PyX/Kf0SrJfwZFfobkP5+pEkUgJAhI/kv+21Z0yX/ejEj+S/7z2sRJkvzncJT8l/znNYmXJPnPY/nE28vwzdIMXiA5SfJf8p9RKcl/BkV+huS/5D+jVZL/DIr8DMl/yX9GqyT/GRT5GZL/kv+MVkn+MyjyMyT/+UyVKAIhQUDyX/LftqJL/vNmRPJf8p/XJk6S5D+Ho+S/5D+vSbwkyX8eS8n/X3gwPUiaepvkPwOr5D+DIj9D8l/yn9EqyX8GRX6G5L/kP6NVkv8MivwMyX/Jf0arJP8ZFPkZkv98pkElfvfddxg9ejQmTZqEe+65p9aM7OxsTJgwAZ9++mnV30+dOtX5f9pEoLEJSP5L/jd25xp6Pcn/hgj5//eS/5L//relcfaU/OdxnvbVWrz57XpeIDkpMS4Kr94ympy6N275Rsl/T8C6DJX8dwmw2nDJf8l/Xps4SScOTcW1p/bhhP2aIvlPxUkLk/yX/GeUSfKfQZGfIfkv+c9oleQ/gyI/Q/Jf8p/RKsl/BkV+huQ/n2nAiZMnT8bEiROdcXXJ//T0dJx33nk4++yzqy4O8OeCgYAPRgNEwE8Ckv+S/35WpdF2k/znoZb8l/zntYmTJPnP4WhSJP8X8GB6kPT4H4ajR/sW1OQHpi/G/FU7qJnMMMl/Hk3Jf8l/Xps4SZL/HI4m5S8vzUf65lxeIDlJ8l/yn1EpyX8GRX6G5L/kP6NVkv8MivwMyX/Jf0arJP8ZFPkZkv98pn4nVr+T/91338Wzzz6LUaNG1Xrnv7lAwMj+adOmISkpqeo1zP+fOXMmZsyYgT59uFfU+/1GtGNIEpD8l/y3rfiS/7wZkfyX/Oe1iZMk+c/haFIk/yX/eW3iJEn+cziaFMl/yX9emzhJkv8cjpL/6zF91loeTHJSXEwEpt0u+c/AKvnPoMjPkPyX/Ge0SvKfQZGfIfkv+c9oleQ/gyI/Q/Kfz9TvRHM3/3333Yenn37aGWOW769N/td217/vRXx3/2v5f7+xe77j7vwSlFdWev46Db1AVEQztIiNbGi3oP9e8l/yP+jyeDRQ8p8HVvJf8p/XJk6S5D+Ho0mR/Jf857WJkyT5z+FoUiT/Jf95beIkSf5zOJoU3fkv+c9rEyfp4uN64OxRXThhv6ZI/lNx0sIk/yX/GWWS/GdQ5GdI/kv+M1ol+c+gyM+Q/OczDSrRtwpAbfK/PsFf34UBQR2IBgVN4NtlGc4zdDdmFgSdwR7Yp2MiJhzTHQO7tWJHQ/Jf8p9eKpeBkv8uAVYbLvkv+c9rEydJ8p/D0aRI/kv+89rESZL853A0KZL/kv+8NnGSJP85HE2K5L/kP69NnCTJfw5Hk/L7x2djd0EJL5CcJPkv+c+olOQ/gyI/Q/Jf8p/RKsl/BkV+huQ/n2lQif7I/9mzZzsrA1TfgpX/paWlyMvLC+pYNWh/Aulb8vG3d1ZbiSYiPAwPTeiHNglR1ONbvjkff3/Xzvfse6OTLuiLjkkx1PftC7vq2UUoKz/wKzzU9ebGj+yAk4ckU9/7Zz9n4fXZW6iZzDAj//9z/SBmpJP1pxeXIrewjJ7LCjx9WDuMG9GeFefkfPtLNl7+chM1kx327NUDER3ZjB2L3QWl+PPLy+i5zMDrTuqKYT1bMiMx7ZvN+N9ie58JnpwYjUcu7kd9z8WlFbj234upmeywy47thDH9f3vcEyP/7Tnb8MH8DEaUJxkJsRH4xxUDPMleta0AD89c5Uk2K/Tec3ujS3JzVpyT888P1mLRenufE31I5xa45Ywe1Pe8ObsIE6evoGayw24f1xN9U+Opsc9/tgFzVu6iZjLDurdrjrvH92ZGVmX9kL4LL3y+wZNsVuhTVx6KuJhwVpyTc/drK7B1ZxE1kxl29CFJuOSYTsxILFyXg6c+XEfNZIc9eml/tGnB/f37wbdWYs32PexDpeUd3rsVrj6Bexe47+De+3E73p27nXas7KDm0eF4+g9ceWCO8ZrnFqOkrIJ9uLS8c47ogFOGcs85fL4oC9O/tfecQxiAF28YTGPoC/rTS0uRu8fecw6nDm2Hs4/gnnPwvfcXv9iI71bspDNlBXZuG4v7zuM+ZjenoBQ3W37O4dqTumI4+ZyD+do2X+O2bl6cczDfw833cpu33x/bCUeSzzn43q9xJcaZ2LoN7ZGI60/uRj281dsL8NBbdp9zuOfc3uhGPufwrw/W4meLzzn079QCt/6Oe85hS3YR7rH8nMNtZ/ZAv44tqB03YQkJCYiIiKDnNhQYVllpwXrrDR1lLX/f2PI/JycHq1fbLW6DwHjAhry3qBCLNtt7le7RvWMwplc0lc/67DL83xx7Vjmo7c1dfWQ8kltwT7D5Xuehj3NQbu/v4TiubwxG9uDO+Zx1xfj8F3tPLoaFAXefkkjtuQl74vNcFJTYe6HHmJ7ROLoP9yKXnzeV4P3FhXSWzMA7TkpAZLg5/cLd8ooq8I//2X1x3DlDmqNfe+5jXT5ZVogf19v7c6x1XDNcfzT3A2tJWSX+9qm9QtQ0+/SBsRjciSsPvkovwuzVxdwvHGJaXFQY/jw2gZj4W9SmnWV45Qe7P7tcOToe7RO5n11e/7EAqzLtPaHcvW0EJhwWR53zzLxy/Psbe080mTd78Yg4dE3i/sL8zsI9WLq1lMqSGZbaMhyXj+Je8OA7viVbSvHuz/aKUXOct56QgNhI7meX577OQ1a+vb+UDOkchVMPjWXWCOkZpXhjvt1zfeOxLdAylnuR6kvf5WPL7nIqS2bYIR0icVYa9+I13/F9s6oYX6+09/fQmMgw3HYC/7PLw5/kWn3DwbF9YzCKfM5h7rpifGbxOQfTyXtO9eCcwxe5KCi295zD6J7ROIZ8zsH39W37+dSUhHD8YQz3s0t+cSWe/MLu30PPHtIc/cnnHD79pQjz1tn7e2ir5s1wwzHccw6l5ZV45BO75/q0gbFII59z8H19T/mhABt22vt7aN+USIwfyv3ssnlXOV7+3u7fQ68YFY8OLbnnHGbM34OVGfb+HtqtTQQuOpx7ziErrxzPWX7Owbxn897ZW58+fRAfz/3Z6M8xHtTyf+rUqZgwYUINDsHe+V9SUgJzAYA2DoEHZ67G+kx7Rdnwnom4amxnzpv9NWXFlnw8/p7dd1zcd14vpLbmSlEfxGufX2r1L+LnHJGCEwe3pc7554t24I3vt1EzmWHmzv9/X8O/W/TPryxHnsV3/p86NBlnHtaOiRKzl+/Cq7M2UzPZYU9feYhnd/7fNsXuu0WvOaEzzBXKzG367K34ckk2M5KalZwYhQcv5N5xYe78v+E/dq/ycOnRHTG6H/fRPe/MzcBHP2VS54cZ1iI2Ak/8nrvKg+/4Vm8rwN/etXfZYHOcd5/TE13ackXZUx+tx+IN9l7U1L9TPG4+jXvHxZadRbhvht13XNx6Rnf0SeWegHjhi02Yt2o380uSmtWtXXP89SzuHRe+A5yzcjde/J/dqxb94/L+iIvmnmib+PpKbNtl74n0I/u3xsVHpVJ7ZO4qeuZju1d5eOSiPkgi3/n/8NtrsDbD3oseDuvVEn84nrvKg684H8zPxH9/tHfVInPn/z8v70/tuQm77oVlKLX4zv+zRqTg5DTuOYcvFu/AjO/sPedgLt96/lr+Kg+3vLLc6tUGTxnSFuMOT6F33AS+/OVmfJ9u76pFndvE4p7xPanvPWdPGW59dTk1kx129QmdMYx8zuH177ZZvdpg24QoPDSBe87B3Pl//Qt2n3O45OhUjOnXml0hJ+/v/12LlVvtvfh+SPcEXHsid9Uis0rTI++s8YQnK/Sus3uiazL3nMPTH2+werXBfh3j8efTQ++cw5/P6IZ+5NUGTQ9btmyJyEjuTWn+9Dtk5f9tt92234UB/gDTPhwCt784Hyu32Hsl35ED2uHPZx3CebO/pixZvwv3TFlIzWSH/fOaw9Al2ZurkMY/OAulFt/6f+nxPTFuJPeCj/fmbMJLn9l7It3I/7fvOYZdI1z6+GzkWPz8vfFjumLCMd2p7/uLhVvx9Pt2C/DX7zwKMZHcE+gG4s68Ylz+5HdUnuyw288ZgJH9uUtsvvDJSnw4z94LPtq3jsWzNxxBRVlUUo7zH/mamskOu+H0vjg+rQM1dtpXa/Hmt+upmcywxLgovHrLaGZkVdbyjTm485UFnmSzQh//w3D0aM+94+SB6Ysxf5W9j/UY3L017ruIu4Tuhsx83PTcPNa0eJIz+ZI0HNqVe3HPE28vwzdL7RVkvVMT8OgVwzzhOWvxdvzj3V88yWaFTr1tDOJjuSdJbnx2LjZl2XtS9cShqbj2VO6J9HnpO/DQDLuX0H3+jyOR3JJ7EfpfXpqP9M32nnMYM6AdbiGfc/B97c34Zj2mz7L34r24mAhMu/1I1reKqpxzH5pl9bL/Fx/XA2eP4kqT9+duwouf2nvOwcj/dyYeS5/r3z8+G7stPudwzuguuOhYby7e+9d/l+PLRfZe8NE9pQWeuGo4dc535ZfgsidmUzPZYbedMwCjyOcc/vPpKnww194LNVNaxeK5G7nnHIpLy3Hew3afc7j+9L4YSz7n4OvjXa/+hGUb7L0weUTftrjjXO4FXSs25eCOl+0+5/DYlcPQswN3xaIHX1+MH1fae85hULfWuP9i7jmHjZkF+ONzc9nffql5ky5Ow8Bu3HMO1AMMMOyglP/13d3/3XffYfTo0Zg9ezZGjRoVIC7tziIg+c8iyc2R/Jf8ZzRK8p9BkZ8h+S/577ZVkv9uCXozXvJf8p/RLMl/BkV+huS/5D+jVZL/DIr8DMl/yX9GqyT/GRT5GZL/kv+MVkn+MyjyMyT/Jf8ZrZL8Z1DkZ0j+85kGlZidne3cuW8E/j333FMjo7CwEDfffDPWr1+PadOmISkpqervJ0+eDHMBwL7/P6iD0KCgCUj+B43O04GS/5L/jIJJ/jMokro6PwAAIABJREFU8jMk/yX/3bZK8t8tQW/GS/5L/jOaJfnPoMjPkPyX/Ge0SvKfQZGfIfkv+c9oleQ/gyI/Q/Jf8p/RKsl/BkV+huS/5D+jVZL/DIr8DMl/PtOgEuuT/ybQd4f/pEmTqi4O8P2/qVOnasn/oKjzBkn+81gykyT/Jf8ZfZL8Z1DkZ0j+S/67bZXkv1uC3oyX/Jf8ZzRL8p9BkZ8h+S/5z2iV5D+DIj9D8l/yn9EqyX8GRX6G5L/kP6NVkv8MivwMyX/Jf0arJP8ZFPkZkv98pn4n+pbzX7RoUa1j9pX6++4/aNAgzJgxA336cJ+h5/cb0I5VBCT/7SyD5L/kP6OZkv8MivwMyX/Jf7etkvx3S9Cb8ZL/kv+MZkn+MyjyMyT/Jf8ZrZL8Z1DkZ0j+S/4zWiX5z6DIz5D8l/xntEryn0GRnyH5L/nPaJXkP4MiP0Pyn89UiSFIQPLfzkmX/Jf8ZzRT8p9BkZ8h+S/577ZVkv9uCXozXvJf8p/RLMl/BkV+huS/5D+jVZL/DIr8DMl/yX9GqyT/GRT5GZL/kv+MVkn+MyjyMyT/Jf8ZrZL8Z1DkZ0j+85kqMQQJSP7bOemS/5L/jGZK/jMo8jMk/yX/3bZK8t8tQW/GS/5L/jOaJfnPoMjPkPyX/Ge0SvKfQZGfIfkv+c9oleQ/gyI/Q/Jf8p/RKsl/BkV+huS/5D+jVZL/DIr8DMl/PlMlhiAByX87J13yX/Kf0UzJfwZFfobkv+S/21ZJ/rsl6M14yX/Jf0azJP8ZFPkZkv+S/4xWSf4zKPIzJP8l/xmtkvxnUORnSP5L/jNaJfnPoMjPkPyX/Ge0SvKfQZGfIfnPZ6rEECQg+W/npEv+S/4zmin5z6DIz5D8l/x32yrJf7cEvRkv+S/5z2iW5D+DIj9D8l/yn9EqyX8GRX6G5L/kP6NVkv8MivwMyX/Jf0arJP8ZFPkZkv+S/4xWSf4zKPIzJP/5TJUYggQk/+2cdMl/yX9GMyX/GRT5GZL/kv9uWyX575agN+Ml/yX/Gc2S/GdQ5GdI/kv+M1ol+c+gyM+Q/Jf8Z7RK8p9BkZ8h+S/5z2iV5D+DIj9D8l/yn9EqyX8GRX6G5D+fqRJDkIDkv52TLvkv+c9opuQ/gyI/Q/Jf8t9tqyT/3RL0Zrzkv+Q/o1mS/wyK/AzJf8l/Rqsk/xkU+RmS/5L/jFZJ/jMo8jMk/yX/Ga2S/GdQ5GdI/kv+M1ol+c+gyM+Q/OczVWIIEpD8t3PSJf8l/xnNlPxnUORnSP5L/rttleS/W4LejJf8l/xnNEvyn0GRnyH5L/nPaJXkP4MiP0PyX/Kf0SrJfwZFfobkv+Q/o1WS/wyK/AzJf8l/Rqsk/xkU+RmS/3ymSgxBApL/dk665L/kP6OZkv8MivwMyX/Jf7etkvx3S9Cb8ZL/kv+MZkn+MyjyMyT/Jf8ZrZL8Z1DkZ0j+S/4zWiX5z6DIz5D8l/xntEryn0GRnyH5L/nPaJXkP4MiP0Pyn89UiSFIQPLfzkmX/Jf8ZzRT8p9BkZ8h+S/577ZVkv9uCXozXvJf8p/RLMl/BkV+huS/5D+jVZL/DIr8DMl/yX9GqyT/GRT5GZL/kv+MVkn+MyjyMyT/Jf8ZrZL8Z1DkZ0j+85kqMQQJSP7bOemS/5L/jGZK/jMo8jMk/yX/3bZK8t8tQW/GS/5L/jOaJfnPoMjPkPyX/Ge0SvKfQZGfIfkv+c9oleQ/gyI/Q/Jf8p/RKsl/BkV+huS/5D+jVZL/DIr8DMl/PlMlhiAByX87J13yX/Kf0UzJfwZFfobkv+S/21ZJ/rsl6M14yX/Jf0azJP8ZFPkZkv+S/4xWSf4zKPIzJP8l/xmtkvxnUORnSP5L/jNaJfnPoMjPkPyX/Ge0SvKfQZGfIfnPZ6rEECQg+W/npEv+S/4zmin5z6DIz5D8l/x32yrJf7cEvRkv+S/5z2iW5D+DIj9D8l/yn9EqyX8GRX6G5L/kP6NVkv8MivwMyX/Jf0arJP8ZFPkZkv+S/4xWSf4zKPIzJP/5TJUYggQk/+2cdMl/yX9GMyX/GRT5GZL/kv9uWyX575agN+Ml/yX/Gc2S/GdQ5GdI/kv+M1ol+c+gyM+Q/Jf8Z7RK8p9BkZ8h+S/5z2iV5D+DIj9D8l/yn9EqyX8GRX6G5D+fqRJDkIDkv52TLvkv+c9opuQ/gyI/Q/Jf8t9tqyT/3RL0Zrzkv+Q/o1mS/wyK/AzJf8l/Rqsk/xkU+RmS/5L/jFZJ/jMo8jMk/yX/Ga2S/GdQ5GdI/kv+M1ol+c+gyM+Q/OczVWIIEpD8t3PSJf8l/xnNlPxnUORnSP5L/rttleS/W4LejJf8l/xnNEvyn0GRnyH5L/nPaJXkP4MiP0PyX/Kf0SrJfwZFfobkv+Q/o1WS/wyK/AzJf8l/Rqsk/xkU+RmS/3ymSgxBApL/dk665L/kP6OZkv8MivwMyX/Jf7etkvx3S9Cb8ZL/kv+MZkn+MyjyMyT/Jf8ZrZL8Z1DkZ0j+S/4zWiX5z6DIz5D8l/xntEryn0GRnyH5L/nPaJXkP4MiP0Pyn89UiSFIQPLfzkmX/Jf8ZzRT8p9BkZ8h+S/577ZVkv9uCXozXvJf8p/RLMl/BkV+huS/5D+jVZL/DIr8DMl/yX9GqyT/GRT5GZL/kv+MVkn+MyjyMyT/Jf8ZrZL8Z1DkZ0j+85kqMQQJSP7bOemS/5L/jGZK/jMo8jMk/yX/3bZK8t8tQW/GS/5L/jOaJfnPoMjPkPyX/Ge0SvKfQZGfIfkv+c9oleQ/gyI/Q/Jf8p/RKsl/BkV+huS/5D+jVZL/DIr8DMl/PlMlhiAByX87J13yX/Kf0UzJfwZFfobkv+S/21ZJ/rsl6M14yX/Jf0azJP8ZFPkZkv+S/4xWSf4zKPIzJP8l/xmtkvxnUORnSP5L/jNaJfnPoMjPkPyX/Ge0SvKfQZGfIfnPZ6rEECQg+W/npEv+S/4zmin5z6DIz5D8l/x32yrJf7cEvRkv+S/5z2iW5D+DIj9D8l/yn9EqyX8GRX6G5L/kP6NVkv8MivwMyX/Jf0arJP8ZFPkZkv+S/4xWSf4zKPIzJP/5TJUYggQk/+2cdMl/yX9GMyX/GRT5GZL/kv9uWyX575agN+Ml/yX/Gc2S/GdQ5GdI/kv+M1ol+c+gyM+Q/Jf8Z7RK8p9BkZ8h+S/5z2iV5D+DIj9D8l/yn9EqyX8GRX6G5D+fqRJDkIDkv52TLvkv+c9opuQ/gyI/Q/Jf8t9tqyT/3RL0Zrzkv+Q/o1mS/wyK/AzJf8l/Rqsk/xkU+RmS/5L/jFZJ/jMo8jMk/yX/Ga2S/GdQ5GdI/kv+M1ol+c+gyM+Q/OczVWIIEpD8t3PSJf8l/xnNlPxnUORnSP5L/rttleS/W4LejJf8l/xnNEvyn0GRnyH5L/nPaJXkP4MiP0PyX/Kf0SrJfwZFfobkv+Q/o1WS/wyK/AzJf8l/Rqsk/xkU+RmS/3ymSgxBApL/dk665L/kP6OZkv8MivwMyX/Jf7etkvx3S9Cb8ZL/kv+MZkn+MyjyMyT/Jf8ZrZL8Z1DkZ0j+S/4zWiX5z6DIz5D8l/xntEryn0GRnyH5L/nPaJXkP4MiP0Pyn89UiSFIQPLfzkmX/Jf8ZzRT8p9BkZ8h+S/577ZVkv9uCXozXvJf8p/RLMl/BkV+huS/5D+jVZL/DIr8DMl/yX9GqyT/GRT5GZL/kv+MVkn+MyjyMyT/Jf8ZrZL8Z1DkZ0j+85kqMQQJSP7bOemS/5L/jGZK/jMo8jMk/yX/3bZK8t8tQW/GS/5L/jOaJfnPoMjPkPyX/Ge0SvKfQZGfIfkv+c9oleQ/gyI/Q/Jf8p/RKsl/BkV+huS/5D+jVZL/DIr8DMl/PlMlhiAByX87J13yX/Kf0UzJfwZFfobkv+S/21ZJ/rsl6M14yX/Jf0azJP8ZFPkZkv+S/4xWSf4zKPIzJP8l/xmtkvxnUORnSP5L/jNaJfnPoMjPkPyX/Ge0SvKfQZGfIfnPZ6rEECQg+W/npEv+S/4zmin5z6DIz5D8l/x32yrJf7cEvRkv+S/5z2iW5D+DIj9D8l/yn9EqyX8GRX6G5L/kP6NVkv8MivwMyX/Jf0arJP8ZFPkZkv+S/4xWSf4zKPIzJP/5TJUYggQk/+2cdMl/yX9GMyX/GRT5GZL/kv9uWyX575agN+Ml/yX/Gc2S/GdQ5GdI/kv+M1ol+c+gyM+Q/Jf8Z7RK8p9BkZ8h+S/5z2iV5D+DIj9D8l/yn9EqyX8GRX6G5D+fqRIBlJVXYN7KHdiZW2wFjw5JzTGkZ5JnxyL57xlaV8GS/5L/rgr062DJfwZFfobkv+S/21ZJ/rsl6M14yX/Jf0azJP8ZFPkZkv+S/4xWSf4zKPIzJP8l/xmtkvxnUORnSP5L/jNaJfnPoMjPkPyX/Ge0SvKfQZGfIfnPZxryiT+v2Yl/vPsLdheUWMWiR/sWuP2cAWjXKpZ+XJL/dKSUQMl/yX9GkST/GRT5GZL/kv9uWyX575agN+Ml/yX/Gc2S/GdQ5GdI/kv+M1ol+c+gyM+Q/Jf8Z7RK8p9BkZ8h+S/5z2iV5D+DIj9D8l/yn9EqyX8GRX6G5D+facgnXv3UD8jYVWglh8P6tMFfzxtIPzbJfzpSSqDkv+Q/o0iS/wyK/AzJf8l/t62S/HdL0Jvxkv+S/4xmSf4zKPIzJP8l/xmtkvxnUORnSP5L/jNaJfnPoMjPkPyX/Ge0SvKfQZGfIfkv+c9oleQ/gyI/Q/KfzzSkE3/ZuBt/feUnqxlM/8uRiI2OoB6j5D8VJy1M8l/yn1EmyX8GRX6G5L/kv9tWSf67JejNeMl/yX9GsyT/GRT5GZL/kv+MVkn+MyjyMyT/Jf8ZrZL8Z1DkZ0j+S/4zWiX5z6DIz5D8l/xntEryn0GRnyH5z2ca0olz07Pw8IwlVjN44aaRaJsYQz1GyX8qTlqY5L/kP6NMkv8MivwMyX/Jf7etkvx3S9Cb8ZL/kv+MZkn+MyjyMyT/Jf8ZrZL8Z1DkZ0j+S/4zWiX5z6DIz5D8l/xntEryn0GRnyH5L/nPaJXkP4MiP0Pyn880pBMl/+2c/iMHtMOfzzqEenBL1u/CPVMWUjPZYZL/kv+MTkn+MyjyMyT/Jf/dtkry3y1Bb8ZL/kv+M5ol+c+gyM+Q/Jf8Z7RK8p9BkZ8h+S/5z2iV5D+DIj9D8l/yn9EqyX8GRX6G5L/kP6NVkv8MivwMyX8+05BOlPy3c/ol//nzMv7BWSgtr+AHkxIvPb4nxo2U/GfglPxnUORnSP5L/rttleS/W4LejJf8l/xnNEvyn0GRnyH5L/nPaJXkP4MiP0PyX/Kf0SrJfwZFfobkv+Q/o1WS/wyK/AzJf8l/Rqsk/xkU+RmS/3ymIZ0o+W/n9Ev+8+dF8p/P1G1is7AwvH3PMW5j9hsv+U9HSgmU/Jf8d1skyX+3BL0ZL/kv+c9oluQ/gyI/Q/Jf8p/RKsl/BkV+huS/5D+jVZL/DIr8DMl/yX9GqyT/GRT5GZL/kv+MVkn+MyjyMyT/+UxDOlHy387pl/znz4vkP5+p20TJf7cEfxv/xcKtePr9FbxAD5Ik/yX/3dZK8t8tQW/GS/5L/jOaJfnPoMjPkPyX/Ge0SvKfQZGfIfkv+c9oleQ/gyI/Q/Jf8p/RKsl/BkV+huS/5D+jVZL/DIr8DMl/PtOQTpT8t3P6Jf/58yL5z2fqNlHy3y1ByX9DYGdeMS5/8jseTA+Sbj9nAEb2l/x3i1by3y1Bb8ZL/kv+M5ol+c+gyM+Q/Jf8Z7RK8p9BkZ8h+S/5z2iV5D+DIj9D8l/yn9EqyX8GRX5GU5D/icU5CEMldke3pAIY0bct7jhX8p8BVfKfQZGfIfnPZxrSiZL/dk6/5D9/XiT/+UzdJkr+uyUo+S/5v5lXInJS+9axePaGI6ipkv9UnLQwyX/Jf0aZJP8ZFPkZkv+S/4xWSf4zKPIzJP8l/xmtkvxnUORnSP5L/jNaJfnPoMjPONDyv1llBRJKcn/9k4eEkpxq/56L+NJ8hFVWojwsHJ90PQkrW/aiQZD8p6GE5D+PJTNJ8p9JU1moS/5feHR3nDWqMyLCm9VLKTuvGP989xcsXrerxn5ux1cPe+GmkWibGEOdrdtfnI+VW3KpmcwwyX8mzb1Zkv98pm4TJf/dEvxtvJb9153/vDZxkiT/ORxNyrSv1uLNb9fzAslJkv+S/4xKSf4zKPIzJP8l/xmtkvxnUORnSP5L/jNaJfnPoMjPkPyX/Ge0SvKfQZGf0Rjyv3XRziqhH1+ah5bFPsGfi7jSgoDe1LcdRmN+u2EBjalrZ8l/CkYnRPKfx5KZJPnPpKmsOuX/ScNSMTatA8KbhdVKKTY6HMmJMdi6s9D5ZrE1e0+N/dyOrx4m+c8p6pL1u3DPlIWcMI9S/nnNYeiSHO9JuuS/J1hdhUr+u8JXY7Dkv+Q/r02cJMl/DkeTIvm/gAfTg6TH/yD5z8Aq+c+gyM+Q/Jf8Z7RK8p9BkZ8h+S/5z2iV5D+DIj9D8l/yn9EqyX8GRX6GW/lfUVqCwm3bUZy9A0Xbt6EoMwtFmRkozs7GjvWbEFUcmNz35x0uajsIX3Y8xp9d691H8t81wqoAyX8eS2aS5D+TprLqlP8NoXno90PQp2Mi/vvDRkz535qGdt/v7wMZL/kfMN5aB0j+z0JpeQUHpgcplx7fE+NGdqYmvzdnE176bBU1kxkm+c+jKfkv+c9rEydJ8p/D0aRI/kv+89rESRrcvTXuu2gwJ+zXFMl/Kk5amOS/5D+jTJL/DIr8DMl/yX9GqyT/GRT5GZL/kv+MVkn+MyjyMxqS/xXFxSjcZqR+Joqy9kp989/mn0b2l+blUQ+qtFkkcqMS9v6JTkBheCxiyoswOOvnGq+zJrE7Pup6CsqaRQT9+pL/QaPbb6DkP48lM0nyn0lTWUHJ/5OHpcKIyrzCUjw2cynSNwe2fH6g4yX/OUWV/Jf85zSJlyL5z2Mp+S/5z2sTJ0nyn8NR8j8Hd74i+c9rEydJ8p/D0aQ88fYyfLM0gxdITpL8l/xnVEryn0GRnyH5L/nPaJXkP4MiP0PyX/Kf0SrJfwZFfsb1YzvjiJRme+V+ZiaKs/b+s+jXf5bl51NftCQ8CnmRLZAT/avgd0R/oiP7c6ISUBRR+6Oae+SswSnrP0ZERVnV8WQ0b4e3e45DUXhwj3eW/OdNreQ/jyUzSfKfSVNZQcn/uy8YhKG9kjB7aQYef3tZwBQDHS/5HzDiWgdI/kv+c5rES5H857GU/Jf857WJkyT5z+Eo+S/5z2sSL0nyn8dS8v8XHkwPkqbeJvnPwCr5z6DIz5D8l/xntEryn0GRnyH5L/nPaJXkP4Ni4BmxZYVIKMlDQkkuEkpyqv27+e9cRJWXBB5az4jw2FjEJCcjJrkdFmaHYX1xtCP18xqQ+/4cRLs9GThr9TvOSgC+bXd0It7pcRbMPwPdJP8DJVb3/pL/PJbMJMl/Jk1lBSz/xxzSDlef0hvlFZV49sN0zFmRFRDFYMZL/geEuM6dJf8l/zlN4qVI/vNYSv5L/vPaxEmS/OdwNCla9l93/vPaxEmS/OdwNCmS/5L/vDZxkk4cmoprT+3DCfs1RfKfipMWJvkv+c8ok+Q/gyI/Q/Jf8p/RKsl/BsX9M5qX7dkr9ov3yvx9RX9kRSn1havL/b2Sf6/o9/17RHyLqte769WfsGzDburrtyzOwdmrZzrv1beZO//NCgBmJYBANsn/QGjVv6/kP48lM0nyn0lTWQHL/1vOOgSjB7TDglXZeGD6ooAJBjNe8j9gzLUOkPyX/Oc0iZci+c9jKfkv+c9rEydJ8p/D0aRI/kv+89rESZL853A0KZL/kv+8NnGSJP85HE3KX16aH/AjEnmv3nBSU5D/qflb0Lp4F5YkDWj4DQWwR1xMBKbdLvkfALI6d5X8Z1DkZ0j+S/4zWsWU/8MzfkRERTnjsKoy4mMjcOphnaiZ5RUVeOvbDdTMuLKCKtHfojSvxjL4jBcKj4mpIfON2I+uJvkjW/wm9xt6PS/kv3lNs5rBWWveQfKezBqH8F73M7AmsXtDh1X195L/fqNqcEfJ/wYRHZAdJP8PCPaD90Xnpmfh4RlL/HqDQ3om4Y+/64eYyHC8+sVqfDx/i1/jfDsFO17yPyDMde4s+S/5z2kSL0Xyn8dS8l/yn9cmTpLkP4ejSZH8l/zntYmTJPnP4WhSJP8l/3lt4iRJ/nM4mhTJ/7UBwQyvLEdKQQY65m9Gx/xN6FCwrUqQbG+egve7n4b8yPiAMuvaWfKfgtEJkfznsWQmSf5L/jP6xJD/0eXFGLfmXbQv2MY4pJDMKAmPQu6vS/Cbfw5M64mBab1qvXPfLSCv5L85roiKMvxu7XvonLexxmF+2elYLGoz0K9Dl/z3C5NfO0n++4Wp0XeS/G905Af3CwYi/685tQ9OHNIBKzbnYtK0n1FYEtgVe8GOl/zndFDyX/Kf0yReiuQ/j6Xkv+Q/r02cJMl/DkeTIvkv+c9rEydJ8p/D0aRI/kv+89rESZL853A0KZL/Dcv/1PytSM3fjM75mxwxZMRAXZtZIvjjridhfUJX15Mk+e8aYVWA5D+PJTNJ8l/yn9Ent/LfLPNuxH/rop2MwzloM3xy34h9358c379HJ8D8/Ku+XX96X4xN6+AJDy/lv++Ax278AgOyl9Y4/gXJQ/FN6pgG35Pkf4OI/N5B8t9vVI26o+R/o+I++F/MX/nfp2MCbj17ABLjovDGN+vw1uzAlsBxM17yn9NDyX/38t8sUzVi+1wUhUejMKI59kQ0R2FELPZExv7639X/Gev8vfkQ58926fE9MW5kZ3929Xuf9+ZswkufrfJ7/8beUfKfR1zyX/Kf1yZOkuQ/h6NJkfyX/Oe1iZMk+c/haFIk/yX/eW3iJEn+cziaFMn//eV/h4Kt6JRn7uzfDPPv9cn+umZiXrvh+K7DKFcTJfnvCl+NwZL/PJbMJMl/yX9Gn9zI/+TCTIxb/S7M8+1DfQtU7jfEq6nLf/P+Dt8+DyO3fV/jraa36o2Pup5S79uX/G+oHf7/veS//6wac0/J/8akHQKv5a/8v+S4HvjdEZ2xfVchzDeHrdmB/fB2M17yn1NEyf/g5X9MeRFOXv8JuuauD2oyzPKEzoUCkeaCgL0XBTgXDVT758lH9cVpx/RDeGxsUK9R2yDJfxpKatD4MV0x4Rj/n2nlz4tL/kv++9OTxtxH8p9HW/Jf8p/XJk6S5D+Ho0mR/Jf857WJkyT5z+FoUiT/18J3Z3+nAGX/trj22BzfEdviUjA8Y/5+y0VviU/Fh11PQUFkXFATJvkfFLZaB0n+81gykyT/Jf8ZfQpW/ptzp6et+xCRFaU1DuO/3c/A2gCe797Qe0hpFYvnbjyiod0C+vvi0nKc9/DXAY1p7J0PBvlvmPXfuRwnbvi0Bj7z8930pDg8ulaskv+8tkn+81gykyT/mTSVBX/kf4ek5rjr/IEwJ/I/mb8Fz3+8MiBybsdL/geE+/+zdx7QcVXX3v+rd42K1aslVxUXcG/gQjWEGkIoaaS9AMnLyweE7z1CS0gFUsiD9PKFACEYXOjGGBdsywYXFVuSi3pvozoatW/tMxpp7hTNvTNnRmN7n7W0RtKcs++5/3Nm7sz97eKwM8N/1+B/cn8Trj+7A5FDvXIWwokV/+BgBOl0CNbpEBStm/x9/G/x//Gf4JhY+AcFObTI8N8rS6b5IAz/NUs25YCOnkF85VmG/3JVdd8aw3/3NTRbYPjP8F/ebpJjieG/HB3JCsN/hv/ydpMcSwz/5ehIVi42+D82MoLuygroS4pRvvcw/OvOqIrsH/XzR3N4Emoj01EXlY6GiFQM+U9+x/UfG8Wahv24tEX5eYCc6d/KvgY1Udqz5zH8l7fPGf7L01KmJYb/DP9l7CdX4H9+eymuqN0Jv7GxiSlQ2vots24S7/UyG8N/mWqabHkj7b/lrDN7anDD2W2KzwudIbFiv1AJBOvG8F/emjP8l6elTEsM/2WqybZUwX/60HjbupnQ9xnxi9dKUF7XbVe5JbPjER4SiHPNvaht7Zvoo3a8o+Vg+C9nozL81w7/L2n5FJfV75GzAB6yQs4CwboYBMfGIjAqCkHR0QiJjUNgVCRK20bwdnmvqA9FN0fsfXDy0LRUmeW0/6pkUtWJI/8Z/qvaKF7sxPBfntgM/xn+y9tNciwx/JejI1lh+M/wX95ukmOJ4b8cHcnKxQD/9adOCtjfVVIM/cmTGDUaVQlojuwn4N8QqYT9jgzM7D4nsvGFjAwquhxMXo4DKdoiPxn+q1omVZ0Y/quSyeudGP4z/Jex6bTC/1WNB7C86ZDi0F0hMdiSexP0IToZU1LYYPgvXVKvw386g4SBVtx05g1EDE2yJMqUSw4ArWEJipNk+C9vzRn+y9NSpiWG/zLVZFtO4X9YcAB+9KVLMDM5CvtKmvH0llKHqv3mP5aL7ABb9tfgn7tN9d20jHdkmOG/nI3K8F89/KcbCpR6KFevrFNI6fvfnLkZDREpE4sSOjKI0OEBhA8PIGy4H2HDhvFH+tv8f9Pv9GOd9krO6qq3QlEUVHpgICjc9BiofJwoRSCeDwdFYniqMfyXpyzDf4b/8naTHEsM/+XoSFYY/jP8l7eb5Fhi+C9HR7LC8J/hv7zdJMcSw385OpKVCw3+W0b2C9h/6hRGB5Ug3p56ziL7tSgeZewRqaQpO59loxIBO2ZuFg7vahrDfzUqqevD8F+dTt7uxfCf4b+MPacW/lOU/9XV72Je5ynFYSnSnwAuBSR5ojH8l6+qtyP/zWdA2XZvrXwNsYOdEyc17B8oSgBYZvhh+C9vzRn+y9NSpiWG/zLVZFtO4f91y9Jx18ZcDA+P4ndvVWBvabND1ezBfy3jHRlm+C9nozL8Vwf/k/pbsPncDujODfPLAAAgAElEQVSMygwX1dFZeCvrGhgC3f/QSjctyFkgdMSA8CFyGOjHsoww5ESNYai7e/xHD6O+G8O9PXI2gItWjAHB4iZKX2A4DIFhwmGAaiuasgmEoz+I/hcu+pBzhJbG8F+LWlP3ZfjP8F/ebpJjieG/HB3JCsN/hv/ydpMcSwz/5ehIVhj+M/yXt5vkWGL4L0dHsnIhwH/9yTLoS0s0R/YPJWfh2FiiSOWvNrJfi/Lr6vfg0pZPFUPoO+lbM69BbWSGU1MM/51KpLoDw3/VUnm1I8N/hv8yNpwa+B88asRnzm5HRk+t4pBndLmiNAsBXE81hv/ylZ0u+E9nQoF4N5zdirTeBsWJvZd5BUrj88X/GP7LW3OG//K0lGmJ4b9MNdmWU/ivViK6CfidG/MQFOCH598sx/6yFrVDnfZj+O9UIlUdGP47h/+LWo+DbiQEjI1MaDrm54ePU1aiKGmZKp1d7fTFTbNw0yo79QrHxjDU040hvckpwNitx5D4Mf9v/HfhNGD6fXRoyNVpuD3OEBAy4RRgnVXA2llgMCgcrz2ywe1jWhv44tP7RJkSX22fXZuNO9fnSJ0ew3+G/1I3lARjDP8liDhuguE/w395u0mOJYb/cnQkKwz/Gf7L201yLDH8l6MjWTnf4L+rkf1+AQGIyp2FmIJC6AoKoJufh38XNeGl8WyQ8hRVWqIsfZStz7IMwBj8cCBlBQ4lL5/ysAz/5a0Kw395Wsq0xPCf4b+M/eQM/lOa9ltOb0G8oV1xuOMzFmBXhvx7fdbnxPBfxiorbUwn/KeZ0P34zefeQq7+jGJih5KX4eOUVQz/JS45w3+JYko0xfBfophsCtLg/5evnIXrlmWgor4bT7x4DAPGSXjqrs4M/91V0DSe4b9j+E+eqldWv4/ZXZUKsSnCfcfM6xRp/uWshq0Vh/DfhQOODAwIR4APPq7Ezv0VpiwDdkoQmMsUWNdNdOGQLg2hmzPB0VEI0ukQrItBUHQ0gnQxCNaZHsX/o3UIiqHndQiMjFJ1HIb/qmTyeqeXH74MoUEB0o/b0TOIrzzL8F+6sG4aZPjvpoAWwxn+M/yXt5vkWGL4L0dHssLwn+G/vN0kxxLDfzk6khVfh//r8mbgqwXBIqq/q+SE6jT+9mB/QKgyO94re6o8Dv9JY8qoRxGniQPK4BNKEUwRp47KADD8l7fPGf7L01KmJYb/DP9l7Kep4D8B/5tPvw5K127Z9qStxSeJl8o4vFMbDP+dSqS5w3TDf/OEL6vfg0usMvycip2HrivvwEO3L9J8XlMNOFWrx/f/4tv3HH7x1SWYlRot9bwZ/kuVU5oxhv/SpGRDpMCh8lb8+JVit8X4z5vyMC9dh9+/XYFPTys9/tw1zvDfXQVN4xn+24f/MwbacP257YgZ1CuEronKwFvZ16quG+juKsmE/+a5bDtYiz+/p3RocDRP+sAeJpwEDAgfplIEA8JpgB4nf/on/ufu+bo6Pjhm3CnAwlkgSBc94TwQHBOL//53JVqGAjEYEOLqYTw6jiP/5crL8F+unrKsMfyXpSSn/X/4r779Rfzpry1Fboo65zS1u+KHL53Akco2td293o/hvzzJGf4z/Je3m+RYYvgvR0ey4ovwP7WvAek9dcjorUN6fyP8R9RljIueM1dE9Yvo/vl5sIb91qp5C/6bj7u+bjcWtR5TTIMc+d/Mvhb1kWk2i8rwX94+Z/gvT0uZlhj+M/yXsZ8cwf/03jrccHYbgkeUGTffnLkZFTGzZRxalQ2G/6pk0tTJV+A/TXpx6zFcXrdbMf/uxJm49pc/QUBYmKbzmqozw39pUko1tHBmHB6/W66jR01LH779wiGp85RtjOG/bEUvcnuy4L8nZWT4L0ddhv+28L+wrRiX13+EwNHhCZEpGv1gynKRKpB+91abbviv5Tz9MDbhJCAcBYZMjgImpwGzg0A/wofIcaAfoSODWsxL6zviFyCcN6j+40CQ6bE/MMxUlsD8GDT595B/kLRjT2WI4b9cmRn+y9VTljWG/7KUZPjP8F/eXpJlieG/LCU58v+XbzD8l7eb5Fhi+C9HR7Iy3fDff2wUyf3NSO+tFcA/ra9B8b3X0Zmqiex3ppK34T/Nh8oAXF39jgJGUQm//SmrcDhJCQIZ/jtbQfXPM/xXr5U3ezL8Z/gvY7/Zg/9zuipxTdXboGuMuVHgzeu5N6IxIkXGYVXbYPivWirVHX0J/puu7WdEGQDL8rwRmZlY8PiToOAvGY3hvwwV5dtg+C9f0+mw6Dc2NjY2HQfmY5oUYPjvmzthXUES/uvmfKmTY/g/Cf+DRodwRc1OzO0sV2hMoJiiA2qjMqRqr8bY+QT/1ZyPdR9zZgFyEDA7BYSNDOIz+VEY0utFmQIjPer1GDEYXDmE22OG/QMnnAWEw0BgGChipD00XuyJ3qAIt49BBhj+S5FxwgjDf7l6yrLG8F+Wkgz/Gf7L20uyLDH8l6Ukw3+G//L2kixLDP9lKTk98N8ysp9+t3Ryn+rMoufMQUzBAhHdryay35lK0wH/aU46YzeuO7cDif3KMgBV0dl4O/tqGAJM5QkY/jtbQfXPM/xXr5U3ezL8Z/gvY79Zw/8lzUewtmGfwnRPcBS25N6EjtA4GYfUZIPhvya5VHX2NfhPk6bPMzedeUPh3BcSH4/CHzyGiMwsVec1VSeG/25L6BEDDP89IqvXjTL897rkygMy/J/mBXBweIb/8tflsz8ywf84Q4dITxUz2KU4SF1kuqgLSLB3OtqFDv/taerv54ctj6y3eWpseBjGzk6TM0C3ySHAqO/CkL57/HH8f/Rclx6jQ8pUY55av66QGOEEUBuZLh7JQcCVxvDfFdUcj2H4L1dPWdYY/stSkuE/w395e0mWJYb/spRk+M/wX95ekmWJ4b8sJT0P/12N7B/180dzeBL8Zs7FFTdfLgX2W6s2XfCf5kHRgZfV7cHCtuOKafUGRWJ7znVoCk9m+C9vm4Phv0QxJZpi+M/wX8Z2MsN/yv5JAVT57aUKs61hCXht1s1eK5dqfU4M/2WsstKGL8J/mmHsYCduPv06oo3dExOm1P8F//0IYvIL3BKC4b9b8nlsMMN/j0nrVcMM/70qt+3BGP5P8wI4ODzDf/nrQvB/dmsJNtbusomAoBT/H6eslH9QDRYZ/msQy6rrSH8/jN3dGNJ3CYeB3736Cfz6u0WGAVMpgsnHiKE+1w9kNZI8m2sjM1AXlY6ayAwYAk2RJM4aw39nCml7nuG/Nr281ZvhvzylX/zwLF7dWyXPoGRLuohg/O17ayRbNZk7WaMHw3+PSOuWUYb/bsmnGPzMllLsKWmWZ1CypTlp0fjZPUskWzWZ232iCQz/PSKtW0YZ/rsln2KwJ9L+i8j+3jpk9NSJSDi1kf0EvOk7Czkx10emgcqdrS1IwvckZxs0CzCd8N88h9ldlbiq+j1Q1j/Ltjd1DU5mrcCLD66Tt9jjlm57ajeMw5OpsKUfwE2Dd2/MxS2r3Y+StJwGw383F8VDwxn+M/yXsbUI/r9z4Bw2V72FHP1ZhUnKqLJj5mZxPZmuxvBfvvK+Cv/pTOn+7l112xHR2ag48fnf/S8krrvcZTEY/rssnUcHMvz3qLxeM87w32tS2z8Qw/9pXgAHh2f4L3ddRo1G/O7ex5DXVqIwTGnd386+BtVRmXIP6II1hv8uiOZgyBef3gd9n+NsAKEjBoQPkVOAQXx4VDgITPy/D+HDA8JxQG1rC5shbqhRFgnKDEB1z+w1hv9qFVXXj+G/Op283YvhvzzFGf5/Ik9MD1h6+mtLkZsSJdXyD186gSOVbW7ZnNV1GvkdpUjtbUBDZKq4NtVFZqA5PNEtuzSY4b/bEk4YYPhf5paYlMmLItFmDLRBH6JDd3AU9MH0GD3+d7T4nUo7udL+8cBaRIbJval9//OHUNsqzxnVlfOaagzDf3mKyoL/lMJ+RdMhZPVUuwX7rc/sQof/dL4xg3pRBiBhoFVx+jWxufj8b36IwAi5Wf8Y/st7/ciy5Afg9R9skGVuws6Xnt6HrinuOag94PyOk1jRdBDBI0MT1y3TdSxq4m/KQKi1Mfxn+K91z9jr/5etxxD+r/9Fcn+T4uni+ALszNwk4xBu2WD475Z8dgf7MvynCa+epcNVldvQeeyoYv4z77wbmbd+1iVBGP67JJvHBzH897jEXjkAw3+vyOz4IAz/p3kBHBye4b+8dRlobEDJUz9Cf12twmhDRAp2zLxu2tL8W58hw395a+4M/ms5UsjIIDJ6ak0RNr114uaymjYGP1AKtNookzMARdoY/YPFUIb/ahRU34fhv3qtvNmT4b88tRn+M/xXu5sSB1qQ116GeZ3lDp3XyDGtLjJtwlGNHNfomqWlMfzXotbUfRn+uwb/Kd350ubDWN5UJFJ8O2tU1oucAIRTAEGVEHqkv02AhdKg22sM/50pq+75ovI2PPXKCXWdp6nX77+9Cokx6rJ4qZ2iu/Cf3tNXNh60iba0Pj7t35bwxAknZHNkv7N5XgzwnzSg94jL63ZjQVuxQpKQhATkP/AQombPcSaV6ucZ/quWymsdfRH+Uwr1uZ3lWNF4SKSydtboc1pvcOT4Ncx0LesO0Y1fx6LRExSFMT/lZzmG/wz/ne0rZ88PNDVh/4MPIahHuUf3p6xCUfIyZ8O98jzDf/ky+zr8XzEvAQ/dmo9Tv/olWvbsVgiQvHET5t57P2D1fuhMJYb/zhSanucZ/k+P7rKPyvBftqIa7TH81yiYl7oz/JcjdMu+vaj47W8wYjAoDB5OWop9qavlHESSFYb/koQEIBP+W8+KnAHSe+uR0VODtN4G0E05tY1qa5IjQNbKJbjx9o0ICJV3g3Hn0QY8t/2U2qlMS7+XH74MoUEB0o/N8F+6pFIM+jr8pzS5cYYOcbNcZrvv+nnYtDhVpkkw/Gf4P9WGogw1FDWW13HSJrJRzUY0OQOYs9akC8c1Z43hvzOF1D/P8F87/KdU5xTtT+/hshrVAjdlDjA7BZgyBzxx/ybEZch9T+fIf1mrJteOL8F/E/Q/gBz9OYcn2RSRbHLiskjjr1WRiwX+m3WZ21mBK2retykDMOueryHtuuu1yme3P8N/KTJKNeJr8J+gPzn1qIH+WoQQDm0W17G5hTnYtH4hyMklJD5eiymnfX+99SR2HVem3XY6yIsdcpKj8MzXGf67I3lPZQWKn3wcQz09CjPvZF2Nk3Hz3DEtdSzDf6lyCmPnA/z//m2FYq5VL72I6n+9ohAh7tIlyPs/D2q638rwX/4+kmGR4b8MFaffxgUL/1988UXcdddddhXet28fVq/2DfDI8H/6XwT2ZsDw3/11qfzd82h4522FIUNAKN7OvhpUm8rXGsN/eSviSfhvPUuzMwBlBkjvqdPkDBA9Zy5iCgoRs2ABdPPmwz/EfpkANcow/N+vRqZp6/PgrQVYlScXMv/hnQq8WVQ3befk7MC+BP+T+lsQZ2gXoGiGoQ3xA+3QGbvFKRDoocgFSl0oozH8l6HipI2TNXo8/FeG//ZUzdWfEcCf0vtP1SjTUbSxB5FDvaoWxxAQgvrx8jUElSgzgHVj+K9KSlWdGP6rh//0mWtd/V4UtCvLeKkS2s1OoUlJCE2kn0SEJScjJCERYUnJ4u/guDhN1hn+a5LLa519Af5ThrFVjQdA7+/2Wk1UBj5JvBRqI/udiXexwX/Sg0qFXH9uh002txkrVmLu/d9BYHi4M9mmfJ7hv1vyeWSwr8D/OZ0VWNl0UKrjmhbBwlJSIa5lSUkIG7+ema9tQTqdFlNg+K9JLq91fuDWAqyWcM+hvagIZU//DFQ+1dyMAcHYlnM9aiMzvHY+ag7E8F+NStr6nE/wn86sadcHKP/NrxQnGZU7C4WPPAq1720M/7XtEW/1ZvjvLaU9e5wLHv77Eui3t5QM/z27wV21zvDfVeUAQ3MzSn/6Y/SeO6sw0hSRgu0zN4Mie3yxMfyXtyrehP/WszaXCUjra0BmT43qMgFkhxwAYgoXIKawENHz5sE/yFQmQE1j+M/wX80+8Waf6YD/VM813tCO+IEOxBPkN7SLWq9qWk9wFIqSluHEDJMXuauN4b+rytkfx/BfqQuBoYL2UszvPInQYWVWI8uenSGxKInPR1l8HvoDTSCDgAeVrzGXsokYUldz3BAYOh5dmiFK2bSHxoPhv7x9zvBfHfyf33EKl9V/ZFPOYiAwDB+lXTYRhRY8akT0YLdw8Io2diPKOP77IP2tR+jIoLzFs7AUlpomHAHUQBWG/x5ZAreNTif8p/d2qvk924EzV0NEKg6krEBNVKbb52lp4GKE/+bzv6ZhF+Y1K0tR0Gs4/6GHEZmT67LODP9dls5jA6cb/lPGCXp9O8pWUxkzCweTV0w4W1JGJ7p+ma9jpmuaXvyPfih7mexGQQjCuY2cAszObuIxUTi+BUYq76Ex/Je9AnLsyYD/DW+/icrf/04xIbqH+nrujXYdguXM3HUrDP9d187RyPMN/tN5dBz9FKU/eUrhsEJZTxY8+gTC09KcisTw36lE09KB4f+0yC79oAz/pUuqzSDDf216eas3w3/XlCYP1ZO/fBojAwMKA+k33Ij/W5eNwVHX7HpjFMN/eSpPJ/y3PovgESMyemtBmQEyeuqEMwDV+HPW/IOCED13HmIKChBTsADRc+fCLzDQ4TCG/wz/ne0pbz/vKfh/x48/FDfPBOQXPx0ikj/G2AW/MeevLWc6mDMBlMblOawBPZUNhv/OFNb2PMN/IHTEAAKfee1lU2aXofT95bFzQXuX0kE7a/Q6ImeA9J5a8Ug3m9U0gq09yTlYfe1akb0mPENOBFB1Sy++80KRmilMW58nv7AYhdmxUo/P8H9q+E+gY1PNB8jqqbbRvSS+AHvS1oL2vtpmdg4wQxRrwEKvN9mNyjyZswYQVHnrtAE1xtCJMgNa5i97bvbsXXVpGv5j81yphyoqb8NTryhBq9QDSDA2HfCfvhdQJLCjDC4U4U/Q31ORlhcz/I8IDcSzK8ZQ8fxvFSUC6TtY7pe/gtRrNru0qxj+uySbRwdNF/yn1zW9vul1bq+d0eXi45SVmoGqPecA0zWNHAR6bMpayBA3MCLCdB0bdwg41DyGI61+0IdEiyxqQ/5BMg4jzQan/XdNyrN/+wtq33hdMdgYl4y/pl6PvqAI14x6eBTDf/kCn4/wn1SgAMATjz2Koe7J4A/K5lP4g8fEvdWpGsN/+ftIhkWG/zJUnH4bDP+neQ0Y/k/zAjg4PMN/7etC3qnkpWrZAsLDMf+730P8kqX47I92Y2jEd+k/w3/ta+5ohC/Bf+s5kjPA57KGsMivFV0njqO3ynEtT8uxlAWAsgHEUomAgkKRJcCyMfxn+C/vFSTHkgz431dTjf6aGvTV1qKvugq9tbUwNNS7PMFh/0C0h8ahIzQeVBfTf2xMRFBHGZW1DOkAdCPrcNJSzZkAGP67vDx2B17M8L/zSBHmd5Q5jAQ1C0aRoBTlT+DfnUY3p82ZAdJ661RHSAdF60yOapS5pqAA4emuOQMw/Hdn9Tw3dk5aNH52zxKPHGD3iSb88g3H8H9Z82EsbzpkE+XYFRKD9zKvEKnPZTdL5wCKuvzcgiiMdLTB0NIMQ0sLhnvVlc/QMi+C//pgHSgDTdd4vWa6BulDdOL/dO3yZmP4L0/th/58BOV1pjJDlo0cF1c0HsCcrkq7ByMHrv0pq0Fp/j3ZLnb4/+KD69BfX4+yn/0E9JnTsiWsWo25930bAWFhmpaA4b8mubzS2dvwf3ZXJVY0HXII/a0j/WWLED7cL77bXDUzGEuT/ERmTLp+iZ/WFowOys+AQ46h4roVHI3u8euY+D04Gh2h2krjyNCD4b92Fcue/jla9+1VDKSMlJ8svR3bjrZqN+ilEQz/5Qt9vsJ/UoLe54qfeFRc2y1b3gMPga7rjhrDf/n7SIZFhv8yVJx+Gwz/p3kNGP5P8wI4ODzDf/XrMtjaipKf/Ai9Z5Vp/qNmz0H+Aw+BUv1QY/ivXlNv9fT388OWR9ZLP5wvw3+xF9dm4871OeK8R/r70VlSDH1JMbpKS9B77hygInqZosh08/NE1CV9KTvUE47ndlRI11KmwZcfvgyhQQEyTQpbHT2D+MqzDP+lC+umQbXwf2xkBAONDeirqUF/bY147KutwUBDA+g5VxpFn1BqcgH6w0yP9DfdgLJu/mOjyG8vxfLmIodOAIeSl6FMZSYAhv+urJjjMRcb/O+vrUXjB+/j3Ls7EWRwDBkJflKEP6X191Q5IyqjQSUCyCEgrbceVNZGTQuOiR3PWmO6PlE6dDWN4b8albzfZzrgf1J/M66sed8GnIz4BaAoealwzKLfvdH+8cBaRIZNRjRSdjETRLGAKRa/D/faOpO5O0+CKuQE0B0yDlaCySmAAIsJrMjWguG/uys2Od4a/juD/g0RKTiQslJ6en9HZ8Twf52QhupaV/7+BTR9sFMhFUU5Fzz8P4jIylK9KRj+q5bKax29Bf9z9GexsvGgwyxNFOl/MGU5WsISvXLut67Jwl0bbEtYUFTshDOA1bWM7q2NGORnwKGocZMzgG48W4BuwlmAHN9G/fylasLwX72cw/39KH7iMXSXn1IMSlx3OeZ9+zv4086z2HGoVr1BL/dk+C9f8PMZ/pMa9Fm8+IdPKve0nx9yv/RlpH/mRruCMfyXv49kWGT4L0PF6bdxwcN/a4n37duH1asdexs5WhK9Xo/Tp09LX7Hy5iH860i/dLsyDX57QxR0YXI/DP55fy/qu1yDCjLPzZGtgtQg3LTYVKNVVqtqH8b/O6iuvqusY2q18411kUiMUn8zb+TMaRi2/BtjVt7LQcuWI2TTlYD/5L556m09fDjwHxvnhWJVrvq0pWq0PXhuEO+Xyf/ypubYavr4+QH/c61OTVdNfZ55vxt9RvfTf2s6qIbOa2eF4PK5oXZH0F4eqa6a+BltblblDDAaFILqsFRRj5lSg7aGJ2AMdKvDd9r3r45GUID8OfUYRvHLD+TfbJep3K2XhGN+itx0iO+UDuBwlVHmNKXaiovwx72XR03aHBvDaEcHRinipLV18rGjHXAR8hsDggXUp4gSM+ynR7qJpLWRE0BBewko0tRRJgA1TgDXLwjDooxgrYefsv+H5QbsO60OvEo9sEpjEcF++K8rbB0rVA6fslttxzD+esC3P7t8dU0kUnTqP7tYn/CYwYDhkmIMHT+K0cZGh3qQU0tF7BwB/T0R8TzVQlBJjcSBlglngPS+egSODKlaYr/ISARkz0RAVrb48Y+zHwHW0jOC3+2RH1WtapIqO929IgLZ8XKjsF8/2o+SBnVaqpym1G5pMQH4ymplrV9ZByiuH8Ibxya/h1LU/ZqG/VjQesKmRBLteYr2J8cXb7b/c2U0woLUf3YZMxox1tWJ0a4ujOm7TI9dXRjVmx7p9S6zETCpis4W7wtndTlSAMolmcHYXKgt2tnZOZ0P9xzu3xCFGA/dc4gd7MRKivTvrLRb/qtRQP8VqI5SD5mdaa7m+fzUINws+Z6D+bh7KgfxUYXc/a7mnNT2CQ3ywwNXKj+70LXYsGMbMGxRUz0wECFXXo2gSy5VZfrH73RjeMR3v4dumBeK1ZLvORw6N4j3fPieAy3cI5s9cM9hZzf6Bscws/uceH0n9bfY3SNndDk4mLLCa9DfPIk1s0Kw3sE9h6k281h//8R1y961DENyP7PQ59ujCYvwSdKlMATYv0ei6sVn0Sk5OgBfWyv3s0vv4Bie3WmbyUXr3DzZ/5ZLwpGn4Z7DWHc3Bl78O0bb2xXTCl6zDsGXm4J03i0zoOic734PjQ33x33rtX/3n2odhkbG8JN3fHutr1sQhsWS7zmYNfn7gT5Ud1hcBz25aV2wPS85CJ+91AkvGRmB4bVXMVxRrjhC0KVLEGKnrE9d5wj+8rFvfw+9Z3UkUmNcv+dgT+pXjvSjolnue7oLS+pwyMwZgbhrudySI609I3jBx+850DnTuctuc+fORWSk3GujmjlesPDf3sk/+eST+MEPfoB//OMfuPPOO9XoM9Gnr68PdXV1msao6Vxab8Df9ykv9GrGebPP969LRmyE3De453a2orbdd6HJoqwwfH6F3PRYZ1oG8fsP7dcb8+Z6TnWs716diGSdOkDW8+YO9O39SGHOLzQUMbfdjpC8fJvD/PerDRge9d0v4tcu1OGyeXLfhPeW92LHscl6R76yzuZ5+PsBP75NXUSglrk/+UYjegd9t8TDhrwoXFWoDpSNDRpgPHsWxjOnYTx3DkP16q4DBEVrI9NRF5mO2qgMtIaZMmBMZ3vyllQEB6q/ga52rt0DI/jRtia13ael312r4lCYIfdG+tZPu/BxpW9CUbrJnQU9rk8fwHBzM4YpVXJjg8va+4WEIjA5Gf4JiXivMRTtYTPQERLrEuRXM4mFbSewrKkIkUO2XwApyrIoeRmK4wvsmrp1aSyW5sh13nu3uBu7ynzXwSUyxB+P3JiiRlrNfarajHj+A99NNUkn9O0rE5EWq+6zi6UAg+WnMHC4CIaS4il1IehJtc0rYmZ7Pf23o4nNTg7BF2f2YfD0aRjPnsFQ1TmMWcKSKc7IPyoawbm5CMnNRXBOLgLiZ4jeTfohPPuO/RvnmjeOhwZ8ff0M5CbKddR86WAHjlUPeGjG7pvNiA/GfZs88xni06p+vHKoU0ySaiNvqPsQEUPK65ohIAR709aK18B0tEdvSkF4sDwndPpc95dtpzHc2Tlen7kbusFu4XSmM+pVZ9iwpwVpdSpuHorjCzXXkLa0tzw3AjcvketkUVZvwN8uwnsOf996Clmn9mFup/Lms1nv5vAk7E9d5XXobz7+oswwfH6l3HsOZtsflPbgvRLfhSdhQf547Gbbzy7DrS3o+vvfQI+WLXThIuhuuRV+wVNfA5mG94cAACAASURBVP7n3w0gcOSr7ZoF0bh8vlxQtq+iF9uP+u49B/r2+ZPPyb/n8Ne/fozFNR+DstXYa2d1M0UmD29F+lvPYf38KFy9QN09By37dbS3F+/ur0bDuRZEG7vFD5XJMf8eOOoaNCQngGMJC3EkaYnbTgCpsUH4zpVyMyz0GEbww62+fc/hzlVxWKDynsNQQwM6//JHjPYov2PqbvkswpYum9gS247qsb/Cd6FofGQgHtycpGULO+1L7+H0Xu7L7ZalMViWIxeKms/3d7vacLbVdx0+CtLDcPdqdZ9durdvRf/+fcrrOZVRvf0O+AVOwtXqNiP+18fvOdx/RQLS4+QGmfx1bztONviuo+aspBB87XLTvQJZ7Xy450DnTOcuu2VmZiJMYzkrGXO4qOD/wMAAvvvd76Kqqgovvvgi4uPjZWjolg1O+++WfB4bzGn/HUs72N6O0p/+GD2VyhTnkTk5yH/wYVB6PnuN0/57bLu6bJjT/muXjsoEUHmArhL6KUbvubOqMgMYAkNNjgCRGSI7AEVHe7tx2n+5NyD+8E4F3ixS5wziqbWOGdQj3tBu+hkwPRL4d/WmT2BkFCIyMhCemWl6TM9ERGYmgmNjxSkYjCO4/SdKpy9PnVvA2AgK20qwtJmcAGydLMgJwF4mAE77L3dFLrS0/5TWv2nXB2je/SGMXSboaa8NhsfgWPRcEc1Ldb99rS3KicNjdy2amBaB/+6KcnFd6iouFmkWR1VGhoXMmCFK2IxkzsbPPhkWaWF9tT35hcUozDa9H8lqz2wpxZ4S++BA1jHcsePptP9/fLUIm2o+EJGT1u1U7DzsTr8MlPZ+upp12n8Z87j/+UOobbXvvBc8YrQBKQKoDBJY0SNUZfkNgk2l8XnCGUBrJCWn/Xd/lanWbPW/Xkbz3j2gzCnWrSk8WUT6U9aG6Wyc9t+U9t+6URmA8t/+Bi17lJ85w1JSUfB//xvh6RkOl43T/k/njrZ/bNlp/zuOforql/+J7gr7JfcoCwu9vqcL+ptVcJT2X8YK/XrrSew6bj9bVdjwgPI6Jq5fpmsYOQk4+55IQQwiE0DipRgMcA1+cNr/qVe58/hxlPz4hxi1yKDqHxIiypzELlyoGPzHdys57b+MF41kG/dePw9XLE6VbNVk7nxP+28tSt3WN3Dmb39R3DeNmjULCx59HHT/iRqn/ffIVnLbKKf9d1tCnzBwUcF/Upyi/1977TW88soroHQL090Y/k/3Ctg/PsN/+7rQF62TzzwtavhYtrTN12HWV78+5WIy/Pe9vc7w3/01odqzXWWlOPHBAbQdO+6wxqD1kehGOmUGoKwA5BRAadM93Rj+n7/wXzcB+TsQb2gD1axNdJDaUs0+CoqKMgH+9EyEp6cjIisb4RnpoFrhUzVvwn/LeSxqPSbKAVhHpFIfcgKg+tMnZhSKIQz/1ewA9X0uBPg/3NeHlj270bRrF3pOVzo8ef+gYMxYuQrJGzbit2V+OFLpu9marOG/9UmNDhnRfaocXcUn0Fl8HN2nlHVEp9oBVLbD5KyWLupeu1LGQ/0O09aT4b82vZz13v27f2DkvS02IIDW/P3MTdMWDW05b2/Df2eakXMAZQiINvYIkBI72IW5HaemdAqojJmNMlEWYKYz8+J5hv+qZLLbaaCxEVUvvyTe8+215vBEEQl8LlrdWrg+E3UjGf7bh/9m9Zo+2InK370AuqaZG12rZ331a0i58iq7IjP8V7f3vNlLFvw3Qf+XhLOjvSbS+yevQEu43O98rmo1XfDf2XzDh/tNzgCD3Ygxdglna/rburnjBMDw3/Eq0Pta+XO/VnQIio7GgseeQOTMHJuBDP+d7ejpeZ7hv+nei9rW+vF+lP38p4ruYalpWPDY4whNSGT4r1ZIL/dj+O9lwT10OIb/HhJWrVmG/2qV8m4/hv9KvcdGR1H1z3+gZstrCm+9gLAwzL3v20hYtdrpAjH8dyqR1zsw/Jcn+c6jDXhu+ylQvdz0njqk99Yho7cOCf2tdmuLWh+5LyhiIitAXWQGujwQacrwX+6NIE9E/tONl8kofgL9pmh+ZxEajnZycEwMws0R/BYR/UHRrkUyTxf8p/OjTAALW09gafNh0E0r62bOBHD5F27CpksdR4S58qp/8cOzeHVvlStDvTJGFxGMv31vjUeOdb7Cf/rc0nn8GOgGW3vRoSmj4KPnzEXyxk1IXLsO9LmG2g9fOnFew3/rzUCRRfqTZSIrQFfJCfScOYOxkRFVe4ZeW6KMTVSGeJxOZwCG/6qWzGknylpU/ptfm7IXWTSqX/9p4iU4kLzCZ0pc+Br8tyeu/9gocvVnkd9eiuyeKruR5jSOPuudjJuPkvh8dIY4drZj+O90C9t0IOhPkf4UKU7v/9aN0vtTJLCvQH/z/Bj+Tw3/Saf+ulqUPPUjDFiVr0pcdxnm3ns//IOVKXgZ/mt//Xh6hLvwnxwZq176p/gcY69Nd3p/R/r5Kvy3ni9dw+Z3nMTypkMiM4B1MzkBLMYniZeozgTA8N/+riDntOpXXlI8GZ6WhsJHTQDUXmP47+l3KNfsM/zXBv9JZcpMV/zEYxjun7yXQ/elCh95FPUhCfj+Xz5xbTG8NOoXX12CWalyM+T96OUTOFzhuwEHDP+9tLk8fJiLCv63t7fjzjvvRHZ2Np599tlpqbNgvZ4M/z28w100z/B/UjhKi1v2859BX1aqUDMyeybyHvw+wlLU1Rlm+O/iZvTgMIb/8sQ1w39ri+QMkNZbj4wecgaoVR2tTTX3xvz80B8Yjr6gcBgCwtAfGIb+oAiRfpd+HwgMH38MEzeUnTWG/96F/5RyMXx4AGHD/abHoX6EjQwgfIj+7kfYsEE80t/D/oEIHTG4DPlp/Sl7RFvoDHSExoqyEoGp6fjVf653ti00PT+d8N88UXKEWNh2AsuaixA6bFsfbUwXh7mfvx0pV12t6dym6szw37e/iD/9taXITTGlDKRUz027dprS+nd0OFxWcoxJ2rBRRPmHp6Xb9LvQ4L/1CY4YDNCPl7DpPHEcvWfPqH69kHMaZQaoF5kBMtAbFKl6rLsdGf67pyCte9VLL6Ju21YbQ5QGnaL928Lk1nV0b8bA+QD/Lc+RMtTkdZQhv71MlOFx1JoiklEal4/y2Dk2MIXhv/pdI6D/q6+g+cNddgd1RyfjwxnLQGnAfbEx/HcO/2nd6L2r4vn/tcnoQKWp8h54SFEGgOG/7+10V+E/lTIS0N/qPpT5DGvjcrE3YRnIuccX2/kC/y21K2wvEU4AUUZlpk/qo8UJgOG/7Y4s/82vROkxy6abn4eC/34EgRGO7+Uw/PfFVzfA8F87/Bff1WtrceLxH4DKCZsblbyI/uK9ePSwrfOmL60+w385q1HT0odvv3BIjjEPWXni7sVYMFNuqUEPTVWV2QsS/peXl+Oxxx7Dc889h/h4U13lgYEBfPe738XBgwd9JuU/zYvhv6p96vVODP9NktMN4ZNP/wJD3XrFGqRedQ1mf/M/NK0Lw39NcnmlM8N/eTI7gv/WR7B0BqDsAEn98uoMGwJDhbMA/ZgdBEzOAqb/P/illYiIi0WQLgaU9l1W6+gZxFee3S/LnEfsPHhrAVbluQf/KXU4vRcO6btFrfBdBypxurIBEQLk088AIgjwC+hvG5ku48R6BeSPF3CmIyQW7WHxAvTbq8eYEheG5+9bKeOwEzZ8Af6bJ2NyAjiOpc1HhObWjaInsj53u4jodrcx/Pdt+P/zu/IReZqi/N93WP/VvAcoUxEB/7hLl0y5LS50+G998hSBUbn/MN7594fI7KnBjAH1EQjkDFAbmYG6qHRQ5hp6n/JUY/jvurIdnxwR8GywXbm2dDN/f8oqHEtY5LpxD4483+C/pRQpfY0iG8C8znIEjQ45VOlU7DyUxueJMhvUGP4731CG5iZUv/ovkd3FXovMyUH25+7Az0r8UV5nG8nq/Aje6cHwXx38N69G43vvouL53yoWJyA0FLO/+S0kXXa5+D/Df+/sXS1H0Qr/KcKfoD9F/Ntr8ZcuQdbtd+D+rU3o6pssCaFlTt7oez7Cf7MuhW3FWN5c5NAJgLIAfJpwiXAIsNcY/k+qQs5LpT/9MTqPHVVIlbBmLfK+94DTrcjw36lE09KB4b9r8J8Wi+6lFT/+GHqrzinWbmfGRhSPl3KclkV1clCG/3JWheG/HB21WLkg4T8J8OSTT+IHP/iBQotvfOMbPhPxb54Yw38t29V7fRn+Q9RLtE5JRV+u59x7PxLXrNW8GAz/NUvm8QEM/+VJrBb+Wx/R0hmAMgQk9zfJm5QTSxT5GqTTIZicAaKjTU4BumjT3+b/60z/DwwPd2jtfIX/9EV8SK+HUU9AvwtD3d0w0qP42/x/vQD+lp7J3lggiqQVgD80Du3ixwT5Hd1gsTenCx3+m8/Z7ASwrPmw3UwAoUlJyPrs59xyAmD475vwP7u7CnkdJzG3037tV/MeiczJRcqmK5C4di0CI9U5Pl1s8J+0qm7pxXdeKBKyUSYSKmGT2VOL9N5axBscZ1Gwfv/pCokRmQEoK0BVdLbqFLFq3lsZ/qtRSdmHbrBVvvA82g4dtB08bxH+ELjEq9kbtJ7B+Qz/La9Ts7tOC0cAygLlqFFJjbK4+Yi/bAPuuX2VVqmm7F9U3oanXrEP0qQeyA1jv//2KiTGhE5pwdDcLNL7W0dPmgdFZGdj5h13IX7pMvGvh/58hOG/G2viyaERoYF48UFt8J/m01dTjdKfPAXK+mDZUq64EnO+dR/Df08umou21cJ//amTotQklSiy1+IuuRTZn78TUbNmiae/9PQ+hv8uronaYSLbWlMRIod6bYaQ8/kniZfiaMIim++oDP9NcgnI+cTjNmWWMm68CTlf/LKqZWD4r0omr3di+O86/KfFGhkYMDnFHD+mWLsjSUuwN9Uz5Qzd3SQM/91V0DSe4b8cHbVYuWDhvxYRprMvw//pVN/xsS9m+J8aOoKyX/zcxtM6IjML+d9/GGEpqS4tGsN/l2Tz6CCG//LkdRX+W8+AIsOoRABlBIgY6lWmjR8eQMjIoLxJa7QUEh9v4ywQrNPBGBKO3+5qQH+QqRSBPlhuHSwt06QUhYpU+8P9AgivSAtGjN+gBdjvwqhxeiJFCOCbMjNMZmigtP36YJ0J8ofFg8o+uNsuFvhv1oleO4tbj2J1xzHAYJt5ITQx0eQEsOkKzdIy/Pcd+B8z2IWC9hJRmzRyqM/hWlJ2k8TLLkfKpisRkZWlec0vdvhvLRhlM8kQjgAmhwBaB7WNoprL4vNQPR7VrHacvX4M/7Wp1/D2Wzj797+KlNmWLTgmFrO/8U2UhM/EL9+wX0NZ25E81/tCgP+W6tDnlPyOMvE+Zi+tsrmvLi9fZClJWL0G5Hztbjvf4f9gayuqXnnJYaQ/fU+lbD+U3cWyMfw/6+7W8dh4V+E/TYje08p/+xu07turmB85f/w+aj1aAnUem7e7hu/emItbVmv/XDLVcbcfqsWf3q10d2oeG+8M/ndXlKP65ZfQcfRTu3MwR/qbob+5E8N/pQOMxxYQwMLW46Lkmr3P3uQE8KnIBLB4wgmA4b/99Oa0RrO//g2kXrNZ9XIx/FctlVc7Mvx3D/6bF+vUr54V5fosG5XEeiv7Wq+up5qDMfxXo5LzPgz/nWskuwfDf9mKarTH8F+jYF7qfrHC/59ujEbHH38NY5fypi6lTZ799W/CP9h+Wi81y8LwX41K3u3D8F+e3rLgv5oZkee9qWY81Y83pZgPGTGIL+P0v1CRfr5PQPCp0syqOZarfaiG/STcDkd/UDj6AsMxUZqAyhEEhIr/T1Uvms6Dzkmk1B+2+N0ivT6l3KdzDR6ZHphvPlcC+AY6p8AwiN8DQ4UzBP1tfqSoPm+1iw3+m3W976qZmFN7BLVbX8dwr22UinACuE1bOQCG/9ML/ylDytzOChE1S2m0p2rxS5YiiYDZSveiZhn+T/1ORdcbkzOAySEgZlBZHsreaHqvL43PR2lcHvQhroEZhv/qriAUGVvx2+dAQMW6pW2+DjPvvBsBYWHYfaKJ4b86ST3Si15DeR1lmNNVCcpiY6/Rd6/EteuQvH4jdPn5Ls/jfIX/htYW1Pz7VVC6d3uNnLvomm4N/c19Gf5fmPDfvL4N774tMptYNvpc/m7mlaiInePy68WTAxn+T6rbc7oSVf980SH0pxJN2bffMRHpb70uDP+9B//N2i9uPYYlzYcdOgGYMwGkp8Xjma8vlfpS6uw14svP7JNqU7axB24twOq8RFDpiuIfPoGR/kmHdLqe533vQcQvM2WmUdsY/qtVyrv9GP7Lgf+0aude/H/is55lq49Mw9acz0jNIOfuDmH4766CpvEM/+XoqMUKw38tanmgL8N/10WleqQZvXVI661DX1AkaiPTRb1Rgi/utosR/lPK5NUNyrrd/iEhmPMf907U0HNHV4b/7qjnmbEM/+Xp6k34r3XWpmj4fjxx6xygh9LZd2G4pxeDnR0i1f1wT4/pd71+WqPhzc4CFKkvnBhGlJGKWs/bnf4h8TMmSyCMl0SgLAdUDkH8ROuw5XgH3izVS4nSd2eujsZetPD/+nnYtDhV3Gype3M76ra+geE+2whxLeUAGP5PD/yn2vP57WWYpT/tEIzR/g9KSUPmVVeJSH8qZyKjMfzXpiJdZzJ7a4VDAP3YSw9rfUOnJD4fFTFzQKBGbWP4P7VSlNGm+pWXUbPl3zYdCZLOvfd+RM2eBGIM/9XuPM/2IwenOZ2VwsEpta/B4cFCk5KRvGEDkjdsQsiMGZomdb7Bf4r0r/73vxxD/8xMZH3u8w6hv1kchv8XNvyndaaawWU//TEGmpSl047PWIBdGRs0vU680ZnhP9Bz+jSqXv4nOj45YldyE/T/PKJmzZ5ySRj+ex/+mxdkUesx0P1DctS3bnQ/9mzuKnz98W9KyVxjtn++wP85HeUoe/rnClkoI1nB/zyK6DnanZIY/nvjnVn7MRj+y4P/pP7Rf21D90t/VCwEZcV8PfdGeDOAZqqdwPBf++vE3giG/3J01GKF4b8WtTzQl+G/elGp3mg63VTsrRNRRgSH7DWqk1wTlSnqjdZFprnkKXYxwX8CbddWv42s7mqFnOFp6ch/6GGEZ2SoX6QpejL8lyKjVCMM/+XJ6cvw33yWLz98GUKDAqY8aUqjOVnvvks4B5CzwJC+G0P0OPG3HoPt7fIE9LSlKB0i4mMhAH60CeAH62IE4Ke/Tb+b/h8YHq5qNn94pwJvFtWp6jsdnS52+G/WXDgBbN+K2q1viNpy1k2NEwDDf+/Bf4ogz+soRV7HySlTYlOK0VOxc0U6+Qe+cz1yU+Rm1WD47967VuxgJ+IMHZjbWS6yNjhqVOKEojNL4/JRH+m8rBTDf8frQjUzK57/LagmumXzDwoWECXj5ltsBjP8d2+fe2I0vXauC6pBau1xGDs6HB4idsFCUGa2GStWqsrMdr7Af91IL6r/9YpD6E/fSykS2FGkv7VgDP8vfPhPa06f78qf+zVaP1YGMrSEJWLHzM0uZ5vxxGv8Yob/vWfPoOqlf6L9yGG70sYtvgRZt38e0XPmqpKe4f/0wX/zAl3S8imWNh8RgQbWLTAyClTbnjIOyShfcz7A/+8l12P0bWUEc1hyMgp/8DjCUlJU7WvrTgz/XZLN44MY/suF/6dq9fjdr/6N6869qXD6p4yaW3JvAnGe6W4M/+WsAMN/OTpqscLwX4taHujL8N+xqHTzg2pfU0pRerT3gdLZkozBD63hCaasAJEZqItKg9Hfeer6iwX+p/Y1YvO5N20itBLXXSaig9xJ82+9Ngz/ne1W7z/P8F+e5hcK/NeqCIHV1oZWPP6HfZOlCKxKEojyBOP/8x8b1XoIm/5jfn4YCKBU+mGitEB/0OTv5v+JNPvi/+EwBITgwVsLsCov0e1jWxpg+C9VTmnG7huP/Lc2SNH/ddveQN2O7YoUjOZ+wgng1tuQtH4D/AKUTjIM/z0L/6k8CQFigv5pvY6jXukzXU10pgDFp2NyMeJnWqenv7aU4b+EV1B1Sy++80KRBEtKEyEjg5jXeUpkcUjqV4Jpy55dITEojc9DWVyew3IwDP9tl4cc9k7/6Q9o2bvH5snYRYsx51v3IjTB/vWP4b/07S7F4FWXpuGb18xG57GjosZ9++EijA4N2bVNDosJa9YKR4CpgJmvw3/KFvJgQg269u7C2LBtCQQB/Sm9/+o1gB9VEFfXGP5fHPDfvBsa3n4Lp/7wBwSMjUxsEGNAMN7JuhpndDnqNo2He12M8D9poAX3R59Ge5H9zxh0rcr+/B2qob95iRj+Tz/8p7WgsjUL205giQMnAIp6T7/BfScAX4f/G2p3CR0sW9SsWVjw6OMgRwhXG8N/V5Xz7DiG//Lh//f/8gkSBlpxy+ktimBPyhJHJQAoyHM6G8N/Oeoz/JejoxYrDP+1qOWBvgz/J0Ul2J/eU4cMN2C/miVqDk+aKBFA2QEo6si6XQzw/9KWT7Cufq/NuRP0T950hRopNfVh+K9JLq90ZvgvT+aLFf6Tgh09g/jKs8pIG0fKUir/8KF+hA0bxh0C6PcBRIw7B4QOD8AYEGKC+oHh44A/DP1B5t9Nj1obw3+titnvbzCO4PaffCTHmIesOIL/5sMN9/ai9o0tqH9zByjThXWzlwmA4b9n4D+lh8/vKMPsKepd0/oQFCYgTGCY6sZbN4b/cl5MnoL/lrOjLF757SWY33FqSqfe6ugs4eRRblWzmeG/cq2bdr6PM3/7C+h9zbJRRptZ99yDxHWXT7k5GP7Lee3ItkLw/z82T0a+kvNay57daNy5ExQ566hR1jZyAki6fD2CY2MV3XwV/hP0X9Z0GAvbjts9LTqnrM/djsS161ySmeH/xQX/aZPc+z//wlWV26Azdiv2zNGERdidPvV7okubTOOgiwn+U5nOlU0HMavrtF2VtEb6Wxth+O8b8N+8LiYngOMiE4C9LK3CCeDGm5C++XpQeVGtzVfhP533tVVvIVevfL+NX7YMed970O2AKob/WneKd/oz/PcM/KfVo+v3zae3IGawS7GY72VdidK4PO8ssJ2jMPyXIz3Dfzk6arHC8F+LWh7oezHD/+aztSJ9vxn2O6sPapbfEBg6ntI/XUB8Sv9CUWNpvfWmkgA9dUgaaIbf2JjTFRv180dLeKKwUxuZgYbIVOEMcCHDf4rAurbqbWR3Vyn0oZvreQ89jNmL5zvVzZUODP9dUc2zYxj+y9OX4b86+C9PcW2WGP5r08tR7wsB/pvPbbi3B7VvvO7UCYAgyj/3VOPVvcprphxF5VjRRQTjb99bI8eYlZWTNXo8/Fd58F8n0vqXibT+0VY35i0PTZF6FTGzURqfj4aIqdPBM/yXs/TegP/mmdJn9Jzuc6LG+czuc3CUFcZc3oH2ATnvMvw3KTjQ2IBTv3wW3RXlysX380Pyho3I/dJXEBhp6yhjvVMY/st57ci2Yg3/Le33VVej6YP30fzRRxjq1ts9tJ+/P2IXXyL2wozlK0Q2G1+D/1QnellzEQrbShRR2uYTmoD+a9ZqivS3FoTh/8UH/297ajdgNODqqndsYByVAdiWc/201g++GOA/OfqtavzYIfSPXbgI2XfcqTnS3/r1zfDft+C/eX0Ihm80nMTCxsOiZKB1C4qORsZ4JgAtTgC+CP8psOHm06/bZLZKvfoazP76N926fpl1Y/gv+1OWHHsM/z0H/2mFHL22DiavwIGUFXIWUaMVhv8aBXPQneG/HB21WGH4r0UtD/S9mOD/YGsrOotPoKukGFUHjyBswPaDoD2JKWVzPcH5qAzURaahNSzB6UqQMwA5FpgyCdRNmWbU2lhjRAr8cubhylvWQzdvvkteqfYmWFzViUf+ftTp3D3ZgdKtXn9uh00dXYqsej/zCvziW6uRlej8ZqErc2T474pqnh3D8F+evgz/Gf7L201yLKXEheH5+1bKMTZu5UKC/2ZhyAmg5rXXUP/WDowajTZ6hSYmonHBRvy1PUmqljKN+TL8p89jFPlFjofLmg8LR82pGjlilsXnCfBPKf7UNIb/alRy3seb8N9yNhQdZnYIob3iqHWExiH9qiux6KbNCNLpnJ+Qyh7PbCnFnhLH5QhUmvFYtzlp0fjZPUsm7FO95Op/vWxzvLDUNMz91n3Q5eerngvDf9VSebXjVPDfciKtBz5G864PHNbPpr7kBJK07jK05V6Kn+xT993bkydrgv6Hsaj1mN3DhKelIeu2zznNWqF2jgz/L074bxw2lRlb3HoMl9ftVmwXci58O+tqnJ2mMgAXMvwn6L+i6SDmdFbYfYm6mt7f0eud4b9vwn9ar5zkKPziiwtQt32bKLs21NNjs4yUCSDj5luRds21qu65+hr8dxSdnPOFLyHjppvVXqac9mP471SiaenA8N+z8F98hnWQVYOcwt/LlJ+t2NlGYvjvTCF1zzP8V6eTzF4M/2Wq6YKtCxn+D7a3oau4WMD+ruITMLS0qFLIXmS/qoFTdAoeNZoyA/TUCaeAxIEWVZkBKFKC6ifGFBQiprAQ0XPnuZy2abrh/+LWoyLNv2V0FdXLpfR3J2aYLty/+uYyhv/ubjaL8dsO1uLP71VKtCjXFMN/eXoy/Gf4L283ybHE8F+bjhSZUvv6a6h/+y2MDg7aDNYHR+NQ8nKcjJsPyhrkS80X4D99OaebvvGGNsQPtGOGoR3xhnYbZ0N7unUHR0+k9afftTaG/1oVs99/uuC/5WwS+1uQ31GKeR3lIuLDXqPP5nGXXorkDZsQv2SpiGp2p50v8F9fVory534jov4tm19gIDJv+Syybv0s6HctjeG/FrW811ct/DfPaEivR9OHu9C0ayf6a2sdTpSy5VE5jZNx81wqoeSOAgT9KRV0YXuxuJlrFqy2VwAAIABJREFU3TpDYpH/xbsw66qNoMwFshrD/4sb/tM+ovs+nzm73ebzyKeJl2Bv6hqvf6a7EOE/le9c2XgAcx1Af6rTfMP/3O92pL/1+wLDf9+G/898falYMiqzVr9jO2q3vgFyurZuVKqIYLkzJwBfgv8UVEUR/5afVeneavDtX8Oa266VdQkTdhj+S5VTmjGG/56H/7RYfhjD+toPsbDthGLt6LqyPec6GP2Dpa2pM0MM/50ppO55hv/qdJLZi+G/TDVdsHUhwX9jR4eI7NeXlgjYP9DUpEqRycj+dJHOX01kvyrDU3SadAaoFZkB6Gaj2kYRNTH5hRMOAWrHTRf8p3O9qvo9m7RrdIOd0t5Z6s3wP1Ptcqrqx/BflUxe7/TZtdm4c32O1OMy/Gf4L3VDSTDG8N81EQmi1Gx5DQ3kBDBkmwmAnACKkpejJF59dK1rM1E/ytvwP2GgVYD9+IEOzDC0CthvXVvX2ewpqr+S0vrH5YnMTu40hv/uqDc51hfgv+WZzOmqFGUBrMtUWfahG8ZUmoPSm0dkZbkkhK/D//zEYHxh6BM07frA5vx0efmY8637QNHSrjSG/66o5vkxWuG/5Yx6KiuEI0DzR7sx0t/vcLKnY2ahLG4+zuhyPXpC4cP9Avpf0vKp3eN0hehwKHmFmMvvv70KiTGhUufD8J/hP20oyj5E90Ny9WcU+4syPu6YuRm9QZ7JfGhvM19I8N8E/Q9ibqdVCZrxE6+JysDHKavQFJGC13+wQeprm4wx/D8/4L954ckJoG77VtS98TqG7Vyf6DNd5s23IJUyAQTbAj1fgf85+rPYXPWWwpGNMoq8kXMj7vjSlVidlyh1rzP8lyqnNGMM/70D/80LdmnLJyKY0bIRy3g990b0BUVIW9epDDH8lyMzw385OmqxwvBfi1oe6Hs+w39jVye6SkygnyL8rSNRHMkVGBkl0vefCkxGbWQ6KAphuht9IUzrbUB677gzwEArMDbmdFr+QcGInjeeGaCgUHgzO4q6mQ74T57u153dYXNTnm64v5d1hY2XHMN/hv9ON72KDl98eh/0fbbQTMVQr3Rh+C9X5o6eQXzlWYb/clV13xrDf/c0FE4Ar72Khnfese8EQMAiaZlPZALwBPwfGxlBf309Ko+ewnvvHB6H/e2IMXapypzkSP2GiBRQqr6K2DnSPPUZ/ru3182jfQ3+m+dFEcN5HSeFIwCBBkctKncWkjduFOnCAyPU3wTyZfhP572+cS+CjUqIS6ncKa1syhVXurX4DP/dks9jg92B/+ZJjQ4Noe3gATR9sBOdJ447/F7bHxgurmP0vtweGiftnAj6L2k+IiK17EX6m6D/cpyMnY8xPz9xXIb/0uQXhl7ZU4WXdjP8t1T1kpajWNugzIRoCAjF29lXoyo6W+4COLB2IcD/mMGuCehPUZnWjaD/weSVqI9MFU/RK5zhv9zt9eutJ7Hr+PkF/80KkGNa3Q4qB7AVw319NsIEx8SITACpVyudAHwB/tM1jaKQLfc9OQ/9e/YtoAw2D9xawPBfwlYfHBrB5378kQRLnjPB8N+78J9WkhzDr6l6W5HN2PL157nVNllm+C9HYYb/cnTUYoXhvxa1PND3fIL/Q916Uxr/8VT+/fV1qhQh2B9D0fIFhdAVFCAyKxsP/vkTVNRPf91BRyewfq4Od+WMmJwbSk6g99w5dc4AwcHQzZsvSgToyBlg9pyJdKTehv/0wfSyuo8QMDYycZqUimpP2jocS1ho99QZ/jP8V/WidtKJ4b8MFeXbePnhyxAa5F56ZHuzYvgvf61kWGT4L0NFwNjZifd/9SeEFn9sF2DofcAJwC34PzaG/oYG9NfWoK+GfqrF7wT+yQHA1UYe+ASSOkLj0T7+0xYWj8GAEFdNOhzH8F+OpL4K/y3P7tF1UYgoO4SW/fscRjX7BwUhftlyJG/chLhFi4FxsOhIJV+E/7pBPa6o2YmMXtsU7olr12HWPV9DkE7n9sIz/HdbQo8YkAH/LSc22NaGT17djtaPdiFmUO9wzs3hSSiNz8Op2Hkuv1eHDQ+ISP+FbccdXzMF9J9nk26d4b/c7cTw376eyf1NuO7cmzZlAI4kLcG+lNUTzihyV2PS2vkM/wn6r2g6hHmdp+w6glImpwMW0N981gz/5e+m8xn+m9UgJ4DabVtRv32r3UwAJieAW5B69TUiE8B0w/81DfvE9c2yWUceM/yXs9cZ/n+K0uouOWJ6wMqKeQn4/m3eh/90KlTG+Yaz2xA8MhlsRvcXKKsxZZL2ZGP4L0ddhv9ydNRiheG/FrU80NeX4X/osEHcdPpCzjAMFWVT1hC0lMYe7Le+8fbgn474NPxfV5CE/7p5MqUveaTqS0vRVWpyfuitUucMEBAaimhyBigoRPuMbDy5u8vjdeWCRodEWrvZXcpa8z3BUeKC2BLmOA0Vw3+G/zLe5hj+y1BRvg2G/3JT8P3hnQq8WaTOCU7+ajq3yPDfuUZqe7z44Vm8tasUy5qLUNhWonCqM9uYTicAVfB/bAyGlmb0Vdegbxz09xPor68DRYi62ihqVMD9sDgLyD/DZXDkyjwY/ruimu2Y8wH+P/mFxSjMjsWo0YjWAx+LqOaukmKHDroh8fGmsgAbr0BYSopdoXwJ/vuPjYoby/ReYx0tHZqQiDnfuhex5NAgqTH8lySkZDOy4T9Nr6i8DU+9cgJpvfUiiwZFT9F3RnuNnMVPx+SiNC4fNdGZGBNxu1M3p9A/ONoU6R833+F3YYb/zlTW9jzDf8d6UdbHa6vetikrQ9mJ3vRwGYDzEf5TaafljQeR13nSPvSPzMCBlMlIf2vlGf5re+2q6X0hwH/zedK91rptb6Bux3a7jp3BMbHIuPkWhK3egHueK1Ijj9Q+9NmMoo3pumnZqOb41pzPgEqZmRvDfznSM/xn+D/VTqLygzeffh2RQ70T3Ub9/PF29jWoiJktZxPascLwX460DP/l6KjFCsN/LWp5oK8vwf/QEQPSe+qQ0VsnvKlmDLSpOmM1sN/a0PkG/63nTx9Qu0pLoC8pFtkB1DoDDPkHoT4yTZQ7qItKR3NYklTvclqz68/tAHllW7Yzuhy8m3WV05vxDP8Z/qt60TvpxPBfhorybTD8Z/jv7q4yGEdw+098OwXffdfPw6bFpjSjshrB/1f3Vglz9CVzWdNhFLT7jhOANfwfbG0dB/zVIppfRPXX1mJ0cNBlSQYCw8YhvymSv00A/xkweCCSX+skGf5rVcx+//MJ/lueAUU1N+3aiaZdH8DQ3OxQDMrMRdkAEtasBTnnmpuvwP+UvkZcWfM+4gwdinMY8/NH5g03Ivvzd9itgevO6jP8d0c9z431JPw3z5rA/5zOCuR3lAmHAEeN0qmWjZcF6AqJselG0H9JyydY2HrcrjNB9zj0Jxt0Y3aqxvBf7p5i+O9cT6ohvKZhvyKFMJUBeHPmtSCw54l2PsF/Af2bDmF+x0mFRmZdap1Af3M/hv/yd9KFBP/N6tA91to3Xkf9m9sxMjBgI1pQTCzej1yAEzMWgJzUvNHIUegzZ7eL++OWjUrlvJ+xyeZeLsN/OavC8J/hv7OdRGXhbjm9RZQmtGz7UtfgcNISZ8Ndep7hv0uy2Qxi+C9HRy1WGP5rUcsDfacT/tMHGfoQQz8ZPXVIoDr3KporsN/a7PkO/63PZ7i3B12UGaCkGHpyBqiuUlUmwBgQjPqINNRGpaMuMgMt4QmqoivsLVNBeynW132oiBSimyx7U9fi00R1UUIM/+V+yd92sBZ/fk/pIaziJea1Lv5+ftjyyHrpx2P4L11SKQYZ/jP8d3cjMfyfVJCcAOiGKF17KSLEunkjE0DkUJ/4wps22oUbcgLQT2n7a2vs3jBTu/ZB0dGIyMhEeGameGwNicOPP+oA3Qz31cbwX87KnK/wf+Lsx8aEYy45AbQd+BgjBoNdYfxDQpCwajWS129ETEEBnnm9DHtKHDsNyFHXsRX6Pra2YR8K24ptOlEa9vKlN+GR/7zWI9Ng+O8RWd026g34bzlJKjOR31GK/PYyRRSV9Yk0RKSCgEdF7Gxx3VvSfASLpoD+RcnLUBqX5xT6m4/D8N/traMwwPBfnZ5UBuD6szts9n5R0jJ8nLJSaqAGzeh8gP9Rxh6R3j+vo8zuZ1xKrfxxyirUR6pztmX4r24vaul1IcJ/8/nTvVWTE8AOu5/lqLTY4aSlODGj0KNOAPRd79bK1xA72KlYGnpfoEw29hrDfy272HFfhv8M/9XspOBRI244s82+c07mJpfZiqNjM/xXsyrO+zD8d66R7B4M/2UrqtGeN+E/3Vwiz34B+3vrkNjfomq2ARERiC0oFKnrdQUFiMyeqWrcVJ0uNPhvfa7CGaCkxPRTWoy+KlPEoLNGzgB1kWnCEYCyA7SEO4dVlBZ0U+0HwiPbslGa/+0zrwPdOFTbGP4z/Fe7V6bqx/BfhorybTD8d/5+qkV1TvuvRS3v9fV05L/1mdANUnICKGwvsXuSZicAAiautvDhfgH5KbtPvKEDcYZ2JAy0KWrdabUdGBGBiOxsRKRnIjw9HRFZ2QjPyADV17RsJ2v0ePivn2g179X+DP/lyH3ew38LGQj8t+7fh6ad70N/Svn52FKt0MREnE1ZgLeGs0Cfm73d5naW4/K6j0CvcctG3wcIrBxNWIQ5adH42T2eiWBh+O/tFVd3PG/Df8tZZXdXIa/jJGhvOmrmFMfWpSmoP72ODiUtQ/EM7bVgGf6r2x9qezH8V6sUEDoyiKur3sHM7nOKQR2hcaDyRjJbUmwoEqLlOlS29wyiscM2UtqVefthzGE2EBP0p/T+aZpMM/zXJJeqzhcy/DcLMNTTg9otr6H+rR2i3JN16xVOAMtwLGGhKs20dKLvXDefeR0UXWzZ3sm6SpSvcdQY/mtR2XFfhv8M/7XspKur38H8jlOKIdVRWaiKzhZ8RQ1XUXM8hv9qVHLeh+G/c41k92D4L1tRjfY8Cf8pnZ+I7B9P5Z/Ury6qhVK41kemj0ejp+Op79+ABJ3cLygXOvy33gbkDHB810Hs27FXU0mFQbEWaaiJygB92WoNS1CYptSg153bIWCAZTurm4l3s67WnI6X4T/Df41vYXa7M/yXoaJ8Gwz/Gf67u6s48t+xgtHGbhElRbWU7TU1TgDkpEk3m2YY2hFr6BCAf8ZAq7gp7WoLDA+fAPvh6RnCgTM8Ix1UP1NNY/ivRiXv91mUE4fH7lok9cAXEvy3FGagsVFkA2j+8AMMtitTQ1r2o/TF5KRTGTNLUb9Vqsjjxuj9YmPtLpt60/Q0leralbEBlG6dGsP/tYgMC5K6DPc/fwi1rcob+lIP4Kax6YT/5qnT9WheZ7m4pqm5h0D7lSIhKRLT1cbw31Xl7I9j+K9dT8pmQZlYuCkVoPtRB5JXoDYqwyVpGP67JNuUgy4G+G8WYKi7G7WvkxPAm15xAsjsqcX157YrnKzJKXNbzvWgz4pTNYb/cvY6w3+G/1p3EpXwWdp82O6wScZlCrJsC5uh1bzoz/DfJdlsBjH8l6OjFisM/7Wo5YG+MuE/wf7U3gZk9tYK4E8pzNQ0a9hvDZj/8J1VDP/VCOmkT3FVJx75+1HRK3TYMJGBgRw06Ga/mkZrVTfuCBBp7MHCthM29RX3pK3FJ4mXqjFn04fhP8N/lzaO1SCG/zJUlG+D4T/Df3d3FcN/5wqa66NO5QTwacJi4cwXN9gp6nubIvrbbaJLnB9tskdAeDgiM7NE9H54RiYisrJE2v7gWHWQ39GxGP5rWQXv9WX475rWHUc/FY4Arfv2OjQw5B+EU7FzhSNAY0SKaweaYhTBpZVNBxVluqg7pbHdlb4ep2NmKUYz/Gf4L2MTFpW34alXTrhkipzM89tLRFSVdZYKgv6U3v/4jAUu2bYcxPDfbQkVBhj+u6Znal8jNp+jMgC+6yDk2plpH+Uu9DcfkeG/du2djbiY4L9Zi9bGNvy/x36LhW3HbT5DUR/T9Wgpjs9wPRMAZVO9uvpdhfz0+WxL7k2qgCHDf2c7V93zDP8Z/qvbKcpeVEKNsiI7awOBYcIJoC4qXTj0UJYfNY3hvxqVnPdh+O9cI9k9GP7LVlSjPZnwf2nzEaxR4ansLJrc+hQY/mtcVAfdLeG/dRezMwB5mab31tpE8quZAX3Y3TFzs1s3Khn+M/xXs9ec9WH470yh6Xme4T/Df3d3HsN/9QrGDOqxvOmgSJ8ss1HkSVtoPDpC49EeGiduRA3FJeP5h6+WeZgJWwz/PSKr20YZ/rsn4XB/P1r2fISmD3ai53SlQ2OdIbEojc9DWVyegPPuNHLKvqJmp12HX7pRvS91Nej1bd0Y/jP8d2ffmce6A/8tj5+jP4v8jjKRDeBw0hK3IIv1eTH8l7HSkzYY/ruuJ92bWV+3G1TzW3bz9bT/dL50LSJHVVcj/a01Y/gvexcBFyP87+w14svP7BNOaHTve0HbiSmcALQ7pS1vKsKqxo8Vi0Xfs17PvXEiG5OzlWT470whdc8z/Gf4r26n2Paiz6mX1+0GBWSobVTeh6535BBAj10hyjKIZjsM/9UqOnU/hv9ydNRiheG/FrU80Fcm/Kcv4XeUv2QzSzPsp7TxauvIWxph+C9n4aeC/9ZHCBseQMZ4yQY1zgBUy+btbErz7155Bob/DP9l7HaG/zJUlG+D4T/Df3d3FcN/7QrGDHaJcgAUSaKlUfQx3XAiwE+g3/y7ORW4pS1dRDD+9r01Wsyr7svwX7VUXu3I8F+e3P/7lw9hOPiR3ahmy6PQZ23KBlARM1vTwYNHjFjduB+LWo/bjGsPjcd7mVegKSLZoU2G/wz/NW04B51lwX8Zc3Fkg+G/XHUZ/svVU5a1uzfm4pbVWbLMCTvbD9XiT+86dmSTejAXjDH8d0E0J0MuZvhvloacAJY1HcbiVlN2VeumJTMNOWcWtJcoTBAE3DbzeruOmY6Wh+G/nL3O8J/hv7s7KcrYM85UakV2bPpbbaP3Dnr9U/llygzQExwlhjL8V6vg1P0Y/svRUYsVhv9a1PJAX5nwn6Z33/HfYsTPH/WUwkR4LZnqmYyBPnK71hj+u6ab9Sgt8N96rKUzQEZvrUgTTG3Mzw8fp6xCUdJSKZNk+M/wX8ZGYvgvQ0X5Nhj+M/x3d1cx/HddQXICWNl4EHM7y+GHsQlDFF1FqeYIAtIPRfW3h8WrjjAhQwz/lyI3xfSlXFb74UsncKRSXUkmWcfUYofhvxa1pu77zJZS7Clpht/YGGZ2nxNRzRQ14j82anegITAUp2LniYwALWFTX1dmdZ22Gz067B+Ig8nLcSRxifgsP1Vj+M/wX8ZuZ/gvQ0X5NtYWJOF7N+fLNwyA4b9HZHXbKMN/tyWcMPClp/ehq88oz6BkS7euycJdG3IlWzWZY/g/KWvEUJ+o9V3YXmI3EwCBu6KkZSiJz8eon79iPQJHh3HD2W3I7KlR/J8+572bdaVNf2eLyfDfmULqnmf4z/Bf3U5R3yva2D3hDECBllqcAfQhOhFIu/b6dZi3djmC49SVCVAzux+9fAKHK3z3nsPCmXF4/O5Fak5FdR+G/6qlktaR4b80KV0zJBv+U5rZrhCda5NxMIrhvxw53YH/1jMgL9f0njr0BUWiPjJVzgQBMPxn+C9jMzH8l6GifBsM/xn+u7urGP67qyCE897M7ioR0U+w3+xJ7o5lhv8M/93ZP+ax1S29+M4LRTJMeczGk19YjMLsWKn2zfDf0ig53VJ9c4oCize0OzweOViXxuWjLH6+IvsWpYreULsLufqzNmOrozLxQcZG0I0kNY3hP8N/NfvEWR+G/84Ump7nGf6vky78bU/thnHYvvOW9IO5YJDhvwuiORjC8L9RnpiSLeUkR+GZr8sJUDJPzZz239FUI8edABa1HrPbxewEcGJGoXiePuvdfPp1JA60KPofSl4mAqxcaQz/XVHNdgzDf4b/cnaSYyu6QT0osDK9tw4ZPXWayvyEp6UhpnABdPkFiF2wAEHR6r7T2ZsNw39Pr7Rr9p+4ezEWzJR7z8G1mcgZxfBfjo4uW5EN/12eyBQDGf7LUVUm/JczI1srDP8Z/svYWwz/Zago3wbDf4b/7u4qhv/uKuiZ8Qz/Gf7L2FkM/+2rmNTfgvyOUsztOIXQkUGHUlfGzMLJuPmgLB+rGg/YRJ8NBIbho7TLcDJunqblYvjP8F/ThnHQmeG/DBXl22D4z/Bfxq7itP8yVJRvgyP/vQv/zStIDphUDmBhm225JepDTgBHExaDnAQoGtiyvZ95hcgQ4Gpj+O+qcspxDP8Z/svZSeqt0Pc3syMAOQVQRhG1LTwjA7ELFiKmoBAxBQUIjFSfkZDhv1qVvduP4b939b7gj8bw3zeXeF1BEv5Lcgo+hv+7MTTiu174X9w0CzetYvgv4xXJ8F+GivJtMPxn+O/urmL4766CnhnP8J/hv4ydxfDfuYpzuiqR316K7O4q550tepTEF2Bv2hpFdgC1Bhj+M/xXu1em6sfwX4aK8m0w/Gf4L2NXMfyXoaJ8Gwz/pwf+m1fSmROA5YpTOabtM69DVXS2WxuB4b9b8k0MZvjP8F/OTnLdSuxgp8i2nN5bLzIEaHEGiMjOFs4AlBmAHAICw8MdToThv7o1ojIN5KylM3YjavyR/o4e1KMuKgPvZV6hzpDKXgz/VQrF3dQpwPBfnU7e7sXwX77in/0Rw3/5qrpn0d/PD1seWe+eETujGf5Ll1SKQYb/DP/d3UgM/91V0DPjGf4z/Jexsxj+q1eRbgDldZQhr+OkKOXhqHWFxOD9zE2oi0xXb9yqJ8N/hv8ubx6LgQz/Zago3wbDf4b/MnYVw38ZKsq3wfB/euG/eUUJGi1vLkJhW7HdRe4PDMfruTeiJdz9ewUM/+W8jhj+M/yXs5PkWSFngP9c4I+gutPQlxTD2NWl2nhkTu54ZoAC4RAQEBo6MZbhv0mKqeA+Af+pGn3PfnX2rarXQ01Hhv9qVOI+qhVg+K9aKq92ZPgvX26G//I1ddciw393FZwcv/NoA57bfkqeQQ9YYvjv/hd6y2X5wzsVeLOozgMrJcdkSlwYnr9vpRxj41YY/kuVU5oxhv8M/2VsJob/rqmY0teI/I4yzO0sR/CIURgZ8QvA4aQlKEpeJn53pzH8Z/jvzv4xj2X4L0NF+TYY/jP8l7GrGP7LUFG+DYb/vgH/zStLcGlF0yHhvOk/ZspI2hkSiy2zbkJ3cLSUDcDwX4qMYPjP8F/OTpJr5RdfXYJZqab3ioGGenQVF6OrhH5KYOzqVHUwv4AAROXmIqZwgfh5oWQEh87oVY2djk4LZ8bh8bsXuXfosTEMtrfD0NIMQ0sLms/VYd/+MhHJTz/03mx+T3blQFTK5Y/597gy1OEYhv9S5WRjDP99cw8w/Je/Lgz/5WvqrkWG/+4qODme4f9+eWJ6wNKDtxZgVR7Df3elZfjvroKeGc/wn+G/jJ3F8N89FQNHhzFLfxrZ3dUoSlqKjtA49wyOj2b4z/BfxkZi+C9DRfk2GP4z/Jexqxj+y1BRvg2G/74F/80rTFGky5sOgWp8b835DAYDQqQtPsN/OVIy/Gf4L2cnybViCf+tLffX1o47ApicAYa61QP9+shUkSWuNioDjeEpoDIkvtLUwv/B1lYYWltgaG6GgX4fB/3isblZ+ukM+QcJpy19iA6Uae+jNLmfJxn+S1+yi9sgw3/fXH+G//LXheG/fE3dtcjw310FGf6TAh09g/jKswz/5e0mOZY48l+OjmTlxQ/P4tW92mp8yzu6c0sM/xn+O98lznsw/Heu0XT0YPjP8F/GvmP4L0NF+TYY/su9WUsrdNtTu2EcNkX1+mK7e2MublmdJXVqDP+lyinNGMN/34T/0hbYjiGG/3LUZfjP8F/OTpJrZSr4b32k/jpyBihBV/EJdJWWYEivzhmAMsY1RqQIR4DayHQ0RSS7nUXOHRUE/L9rIQY7KHK/xfRDgH8C7rdgsK0VYyMj7hzGZizpQHC/OyQa+mAd9PT7OOynx4HAMKnHszbG8N+j8l58xhn+++aaM/yXvy4M/+Vr6q5Fhv/uKjg5niP/Gf7L201yLDH8l6MjWWH4/4k8MT1g6emvMfyXISvDfxkqyrfB8J/hv4xdxfBfhorybTD8Z/gvY1cx/JehonwbDP8Z/svYVX98txI7DtXKMOURG8mxYXjhfrmlBhn+M/z3yGZ106gW+G99KFNmgBMmhwANmQEoC0BDRCpqo9JR+//bux+YW876PvBz+WNfG8fEGBtvHP7URr2EQLzABiHsKkmbFVJQJBenUNX2pq12N7AYGou92cTEjmOrpJLbwCYmhlZqQ22LOpUjtxVJna4SSGzJJTG7N0pISBNkDM5ekWCwMRgbzK2e13fue+545pyZd77nfc/M+7kSAu6d8zvzfJ7fzJlzvvPnjBdXR08/rzp24MDIkZz88gPVsep53/xa9fwnnr4N/9P/eWTrv8/59teq07/xSDzcL2P46nO/40SgX4f7j5ag/9Qzq8eee0Z0jEOLCf+Hill+qYDwfzMbRPifnxfhf950bEXh/1jB7dcL/4X/uW7KVBL+ZxxLFeG/8D/XTZlK/+MFL6iuv2Lk8/caqyL8z8xNuorwX/if6Cnhf0IxX0P4L/xPdJXwP6GYryH8F/4nukr4n1DM13jnj76i+p9f8135wlVVvfcjwv+1wI4sOib8b7711x783NZJAPf95j3V845+tjrtW4/3Wrtyu/uHzjj/xJ0Bvnj6udWxavnJAMvC/aeD/q9WzzqWv2PSKd95VnXwRS96+j/nlv+cu/W/v/ycM6v/89//RfXtA8/qNea9WEj4vxfqM35P4f9mTq7wPz8vwv+86diKwv+xgtuvF/4L/3PdlKkk/M84lirCf+F/rpsylYT/GcdS5Rd//Y/dNKK7AAAgAElEQVSr3/2j/LMIU2so/Bf+J3pJ+J9QzNcQ/gv/E10l/E8o5msI/4X/ia4S/icU8zWE/6+Oov7p5x+pfvrfbPZvDsnwv8b7p//uD6vf/7O/rl74+F9XL37sC9WLv/r56vzHvlAdfOqJXr5PPvuU6gtnnF994YwXV18+9azq4FPfqL7jyUer55+4gv/R6vlP9HvkQK83XFjoOc97XnXwRedthfqnnXdedeo5T//3wXOeDvmfdcoprSUf/OLXqnd/6L8OfbtdXV74v6vc838z4f9mzrHwPz8vwv+86diKwv+xgtuvF/4L/3PdlKkk/M84lirC/83+Iu62/5led+V/xjFdRfgv/E/0lPA/oZivIfwX/ie6SvifUMzXEP4L/xNdJfxPKOZrCP+F/4muqsP/Zq2TTwZ4aCvU3+0/5ZEDT5zxguolf/Olx6/eP/fpK/i3ruY/r3rO6afvaJWE/ztiG/WiA8eOHTs2qoIXjxIQ/o/iW9uLhf95WuF/3nRsReH/WMHt1wv/hf+5bspUEv5nHEsV4b/wP9dNmUqu/M84liqu/P90DnMNlW47LPxPsAr/E4r5GsJ/4X+iq4T/CcV8DeG/8D/RVcL/hGK+hvBf+J/oqq7wv1n7nMf/qnrJ8bsCfPdjD1Wn9rwzwKp1/Mqpz68ePeX51SOnnFk9eurT//3IKc+vHj31zOrrzzm9uuhvvKD6+SuzjxoU/q+alfy/C//zpoMqCv8Hce3awsL/PLXwP286tqLwf6zg9uuF/8L/XDdlKgn/M46livBf+J/rpkwl4X/GsVQR/gv/c92UqfSm151fvePNhzLFjlcR/kc5Y8WE/8L/RDMJ/xOK+RrCf+F/oquE/wnFfA3hv/A/0VV9w//F9zpQHavKyQDf/dUvVN/9WPlP+8kAx6oD1WOnnFE9Wgf65b9PPR7un3Lm1r+VZZb9Ef4nZnnvawj/93gOhP97PAEdby/8z8+L8D9vOrai8H+s4Pbrhf/C/1w3ZSoJ/zOOpYrwX/if66ZMJeF/xrFUEf4L/3PdlKkk/M84lir/17/+g+ozX3g0VzBcSfgv/E+0lPA/oZivIfwX/ie6SvifUMzXEP4L/xNdtZPwv+19X/T1L1bnP/ZQVW7V/8jxK/i/cup3jl5F4f9owo0oIPzf42kQ/u/xBHS8vfA/Py/C/7zp2IrC/7GC268X/gv/c92UqST8zziWKsJ/4X+umzKVhP8Zx1JF+C/8z3VTppLwP+NYqgj/P5vDDFd63sHnVLf/lPA/wSr8Tyjmawj/hf+JrhL+JxTzNYT/wv9EV6XC/8S6tNUQ/q9LdnfrCv931/sZ7yb83+MJ6Hh74X9+XoT/edOxFYX/YwW3Xy/8F/7nuilTSfifcSxVhP/C/1w3ZSoJ/zOOpYrwX/if66ZMJeF/xrFUEf4L/3PdlKl05d+5sLrs4pdmih2vIvyPcsaKCf+F/4lmEv4nFPM1hP/C/0RXCf8TivkaN1z5mur7/sZZ+cJ7VFH4v0fw9dsK//d4AjreXvifnxfhf950bEXh/1jB7dcL/4X/uW7KVBL+ZxxLFeG/8D/XTZlKwv+MY6ki/Bf+57opU0n4n3EsVYT/wv9cN2UqCf8zjqXKP/wX91Rf+dqTuYLhSsJ/4X+ipYT/CcV8DeG/8D/RVcL/hGK+hvA/b7qvKwr/N3P6hf/5eRH+503HVhT+jxUU/heBh7/6RPWP3y/8z3VTppLwP+NYqgj/hf+5bspUEv5nHEsV4b/wP9dNmUrC/4xjqSL8F/7nuilTSfifcSxVhP//fw4zXOmC876j+sX/XfifYBX+JxTzNYT/wv9EVwn/E4r5GsL/vOm+rij838zpF/7n50X4nzcdW1H4P1Zw+/Wu/Bf+57opU0n4n3EU/j9S/cyvCv9z3ZSpJPzPOAr/j1YfuEv4n+umTCXhf8ZR+P9A9dGPC/9z3ZSpJPzPOAr//6T67SPC/1w3ZSod/rFXVRe/8txMseNVhP9Rzlgx4b/wP9FMwv+EYr6G8D9vuq8rCv83c/qF//l5Ef7nTcdWFP6PFdx+vfBf+J/rpkwl4X/GsVRx5b/wP9dNmUrC/4xjqeLKf+F/rpsylYT/GcdSxZX/wv9cN2UqCf8zjqWKK/+F/7luylQS/mccn/jmU9XbfuETmWJrqiL8F/4nWkv4n1DM1xD+5033dUXh/2ZOv/A/Py/C/7zp2IrC/7GCwv8i4Lb/uT5KVhL+5zSF/8L/XDdlKgn/M47Cf1f+5zopV0n4n7MU/gv/c92UqST8zzgK/135n+ukXCXhf8ZS+P+p6o8/95UM5hqqvOEV51Q//Vbhf4JW+J9QzNcQ/udN93VF4f9mTr/wPz8vwv+86diKwv+xgsJ/4f8Xck0UriT8z4EK/4X/uW7KVBL+ZxyF/8L/XCflKgn/c5bCf+F/rpsylYT/GUfhv/A/10m5SsL/jKXwX/if6aRslX/+v/5P1cu/68xoUeF/lDNWTPgfo1SoCAj/N7MPhP/5eRH+503HVhT+jxUU/gv/hf+5rShT6aoffUX1w6/5rkyx41WE/8L/aEMFign/A4jHS7jtv9v+57opU0n4n3EsVYT/wv9cN2UqCf8zjqWK2/677X+umzKVhP8ZR+G/8D/TSdkqwv+M54Nf/Fr17g/910yxNVUR/q8Jdr+WFf5v5swL//PzIvzPm46tKPwfK7j9+v/n//3L6ub/9Ke5gmuo9O9+5geqg899dryy2/7HSSMFXfkfYdwqIvwX/ue6KVNJ+J9xLFWE/8L/XDdlKgn/M46livBf+J/rpkwl4X/GsVQR/gv/c92UqST8zzgK/4X/mU7KVhH+ZzyF/xnHIVUOHDt27NiQF1g2KyD8z3qmqgn/U5LbdYT/edOxFYX/YwW3Xy/8vzeHuYZKP/Vjr6re+Mpzo5X/1X/+s+pjn3TlfxQ1UMyV/wHEhRJ/8uAj1c/8qvA/qzq+mvB/vGFdQfgv/M91U6aS8D/jWKoI/4X/uW7KVBL+ZxxLFeG/8D/XTZlKwv+Mo/Bf+J/ppGwV4X/GU/ifcRxSRfg/RGsNywr/14AaKCn8DyA2Sgj/86ZjKwr/xwpuv174L/zPdVOmkiv/M46liiv/hf+5bspUEv5nHEsV4b/wP9dNmUrC/4xjqSL8F/7nuilTSfifcSxVhP/C/1w3ZSoJ/zOOwn/hf6aTslWE/xlP4X/GcUgV4f8QrTUsK/xfA2qgpPA/gNgoIfzPm46tKPwfK7j9euG/8D/XTZlKwv+MY6ki/Bf+57opU0n4n3EsVYT/wv9cN2UqCf8zjqWK8F/4n+umTCXhf8axVBH+C/9z3ZSpJPzPOAr/hf+ZTspWEf5nPIX/GcchVYT/Q7TWsKzwfw2ogZLC/wBio4TwP286tqLwf6zg9uuF/8L/XDdlKgn/M46livBf+J/rpkwl4X/GsVQR/gv/c92UqST8zziWKsJ/4X+umzKVhP8Zx1JF+C/8z3VTppLwP+Mo/Bf+ZzopW0X4n/EU/mcch1QR/g/RWsOywv81oAZKCv8DiI0Swv+86diKwv+xgtuvF/4L/3PdlKkk/M84lirCf+F/rpsylYT/GcdSRfgv/M91U6aS8D/jWKoI/4X/uW7KVBL+ZxxLFeG/8D/XTZlKwv+Mo/Bf+J/ppGwV4X/GU/ifcRxSRfg/RGsNywr/14AaKCn8DyA2Sgj/86ZjKwr/xwpuv174L/zPdVOmkvA/41iqCP+F/7luylQS/mccSxXhv/A/102ZSsL/jGOpIvwX/ue6KVNJ+J9xLFWE/8L/XDdlKgn/M47Cf+F/ppOyVYT/GU/hf8ZxSBXh/xCtNSwr/F8DaqCk8D+A2Cgh/M+bjq0o/B8ruP164b/wP9dNmUrC/4xjqSL8F/7nuilTSfifcSxVhP/C/1w3ZSoJ/zOOpYrwX/if66ZMJeF/xrFUEf4L/3PdlKkk/M84Cv+F/5lOylYR/mc8hf8ZxyFVhP9DtNawrPB/DaiBksL/AGKjhPA/bzq2ovB/rOD264X/wv9cN2UqCf8zjqWK8F/4n+umTCXhf8axVBH+C/9z3ZSpJPzPOJYqwn/hf66bMpWE/xnHUkX4L/zPdVOmkvA/4yj8F/5nOilbRfif8RT+ZxyHVBH+D9Faw7LC/zWgBkoK/wOIjRLC/7zp2IrC/7GC268X/gv/c92UqST8zziWKsJ/4X+umzKVhP8Zx1JF+C/8z3VTppLwP+NYqgj/hf+5bspUEv5nHEsV4b/wP9dNmUrC/4yj8F/4n+mkbBXhf8ZT+J9xHFJF+D9Eaw3LCv/XgBooKfwPIDZKCP/zpmMrCv/HCm6/Xvgv/M91U6aS8D/jWKoI/4X/uW7KVBL+ZxxLFeG/8D/XTZlKwv+MY6ki/Bf+57opU0n4n3EsVYT/wv9cN2UqCf8zjsJ/4X+mk7JVhP8ZT+F/xnFIFeH/EK01LCv8XwNqoKTwP4DYKCH8z5uOrSj8Hyu4/Xrhv/A/102ZSsL/jGOpIvwX/ue6KVNJ+J9xLFWE/8L/XDdlKgn/M46livBf+J/rpkwl4X/GsVQR/gv/c92UqST8zzgK/4X/mU7KVhH+ZzyF/xnHIVWE/0O01rCs8H8NqIGSwv8AYqOE8D9vOrai8H+s4Pbrhf/C/1w3ZSoJ/zOOpYrwX/if66ZMJeF/xrFUEf4L/3PdlKkk/M84lirCf+F/rpsylYT/GcdSRfgv/M91U6aS8D/jKPwX/mc6KVtF+J/xFP5nHIdUEf4P0VrDssL/NaAGSgr/A4iNEsL/vOnYisL/sYLbrxf+C/9z3ZSpJPzPOJYqwn/hf66bMpWE/xnHUkX4L/zPdVOmkvA/41iqCP+F/7luylQS/mccSxXhv/A/102ZSsL/jKPwX/if6aRsFeF/xlP4n3EcUkX4P0RrDcsK/9eAGigp/A8gNkoI//OmYysK/8cKbr9e+C/8z3VTppLwP+NYqgj/hf+5bspUEv5nHEsV4b/wP9dNmUrC/4xjqSL8F/7nuilTSfifcSxVhP/C/1w3ZSoJ/zOOwn/hf6aTslWE/xlP4X/GcUgV4f8QrTUsK/xfA2qgpPA/gNgoIfzPm46tKPwfK7j9euG/8D/XTZlKwv+MY6ki/Bf+57opU0n4n3EsVYT/wv9cN2UqCf8zjqWK8F/4n+umTCXhf8axVBH+C/9z3ZSpJPzPOAr/hf+ZTspWEf5nPIX/GcchVYT/Q7TWsKzwfw2ogZLC/wBio4TwP286tqLwf6zg9uuF/8L/XDdlKgn/M46livBf+J/rpkwl4X/GsVQR/gv/c92UqST8zziWKsJ/4X+umzKVhP8Zx1JF+C/8z3VTppLwP+Mo/Bf+ZzopW0X4n/EU/mcch1QR/g/RWsOywv81oAZKCv8DiI0Swv+86diKwv+xgtuvF/4L/3PdlKkk/M84lirCf+F/rpsylYT/GcdSRfgv/M91U6aS8D/jWKoI/4X/uW7KVBL+ZxxLFeG/8D/XTZlKwv+Mo/Bf+J/ppGwV4X/GU/ifcRxSRfg/RGsNywr/14AaKCn8DyA2Sgj/86ZjKwr/xwpuv174L/zPdVOmkvA/41iqCP+F/7luylQS/mccSxXhv/A/102ZSsL/jGOpIvwX/ue6KVNJ+J9xLFWE/8L/XDdlKgn/M47Cf+F/ppOyVYT/GU/hf8ZxSBXh/xCtNSwr/F8DaqCk8D+A2Cgh/M+bjq0o/B8ruP164b/wP9dNmUrC/4xjqSL8F/7nuilTSfifcSxVhP/C/1w3ZSoJ/zOOpYrwX/if66ZMJeF/xrFUEf4L/3PdlKkk/M84Cv+F/5lOylYR/mc8hf8ZxyFVhP9DtNawrPB/DaiBksL/AGKjhPA/bzq2ovB/rOD264X/wv9cN2UqCf8zjqWK8F/4n+umTCXhf8axVBH+C/9z3ZSpJPzPOJYqwn/hf66bMpWE/xnHUkX4L/zPdVOmkvA/4yj8F/5nOilbRfif8RT+ZxyHVJl1+P+lL32puvzyy6u77777hMltt9229Xeb8kf4vykzcfJ6CP/z8yL8z5uOrSj8Hyu4/Xrhv/A/102ZSsL/jGOpIvwX/ue6KVNJ+J9xLFWE/8L/XDdlKgn/M46livBf+J/rpkwl4X/GsVQR/gv/c92UqST8zzgK/4X/mU7KVhH+ZzyF/xnHIVVmG/5/5jOfqd72trdVl112WXXttddumdx7773VJZdcUt1www0n/m4I1jqWFf6vQ3V8TeH/eMNmBeF/3nRsReH/WMHt1wv/hf+5bspUEv5nHEsV4b/wP9dNmUrC/4xjqSL8F/7nuilTSfifcSxVhP/C/1w3ZSoJ/zOOpYrwX/if66ZMJeF/xlH4L/zPdFK2ivA/4yn8zzgOqTLb8P/GG2/cCvtvv/326uyzzz5hUv7+zjvvrO64447q0KFDQ6zWsqzwfy2so4sK/0cTPqOA8D9vOrai8H+s4Pbrhf/C/1w3ZSoJ/zOOpYrwX/if66ZMJeF/xrFUEf4L/3PdlKkk/M84lirCf+F/rpsylYT/GcdSRfgv/M91U6aS8D/jKPwX/mc6KVtF+J/xFP5nHIdUmWX433bVf41SX/2/Kbf/F/4PadfdW1b4n7cW/udNx1YU/o8VFP4XgYe/+kT1j98v/M91U6aS8D/jWKpsevhf1vGu6/52bsALlf7kwUeqn/lV4f9acEcUFf6PwGu8VPgv/M91U6aS8D/jWKoI/zc3/F/Xsctb3/fx6slvfTvXROFK+zH8X9dcC/+F/+HNc3S5/Rj+r2P7Fv4L/0dvjGsoIPzPoAr/M45Dqswy/F8W8C87MWAIXGpZ4X9KMltH+J/1LNUuveG380WDFX/8h19e/d03viRYsar+432fr/71b/23aM10sXUERps+13/vb72suvyHLohSuvJf+B9tqFCx9Pb9jSefqv7+P/tEaO3WU+aqH31F9cOv+a5oceG/8D/aUIFiwv8A4vESmx7+r+NH1Vrv4394tPrAXfsv/N/041Thf277Fv7vv/B/07dv4X9u+970uf6xS15aXfG3L8wNeKHSL/2HP6l++8jmhv/rOHb58mNPVv/oF+9Zi2eqqPA/I7nfw/9N37e94RXnVD/91ldnJvt4lT/9/CPVT/+bzf7NQfifmXLhf8ZxSJVZh//33HNPdfHFF5/kIfwf0h5PL/uv/skbq3Oef3D4C5e8YtM/zIT/0eneKrbpcy78z835ps+18D8316WSK/+znslqwv+MpvB/s7+I/4v/7furC/+H78hM9vEqm/45to4fVT/3xceqf/KhT0Yd08Vu/F9eU736ZWdFy+7Hua4Bhf/RVooWS39+f/Izf129744/jK5juti/fPcbq3O/c3/95rCOfXk9L3f87gPVRz8u/E/36dh6wv+xgtuv3/TP73WG/5s+9nXs24T/uW0nXSl9zCL83+wL59axfe/X8H8/7suF/+k98Op6wv/VRltL/MEf/EF13XXX9Vx6wGLPOVgdeNZzB7xg9xc99uRX42964JTsj7TxFayqKj7uZz+3OvDs7A8a6XEf++bXqurYem6Tt/FzfuBAdeyJR6OkB049s6qOHYvWTBeL93lVVRs/12vYvg8893lVdeBZ6emJ1lvHXNcruOlzfuzb36qqbz0e9dz0MZfBrmPON37cx75dbX2WBf9s/JjXNNdbhM96TnXgOacFNfOljn3z61V17Klo4X055weeVW19lm3wn2NPfaOqnvpmdA335VwfFzzw3NOr6sCzo57pYvvyc2wd+3S/OaRbM1ZvHT1eVu7Awe+sqm9nPxtjgz5eaB1j3/h9+oFnVceeeCRKufFjXsc+bZ/+5jCV79779Xuo3xxyu7aN36+t4TeHfb19T+E3h299PX5ctfF9vo7P70n85vBEVT31ZG6HdrzSTTfdVH3v935vvO6qgrMO/2+77bbq8ssvP8lgp1f+33///dUNN9ywytO/EyBAgAABAgQIECBAgAABAgQIECBAgAABAgQIECBAgMA+FviFX/iF6pWvfOWuC+zb8P/w4cPPODFg1/W9IQECBAgQIECAAAECBAgQIECAAAECBAgQIECAAAECBAgQCAjMMvxfdnX/vffeW11yySXVPffcU1188cUBQiUIECBAgAABAgQIECBAgAABAgQIECBAgAABAgQIECBAgMDeCswy/H/88cerq6++unrggQeq22+/vTr77LNPKN94441VOQGg+fd7Ow3enQABAgQIECBAgAABAgQIECBAgAABAgQIECBAgAABAgQI7FxgluF/4aiv8L/hhhuqa6+9dkuo/rvbbrvNLf933jNeSYAAAQIECBAgQIAAAQIECBAgQIAAAQIECBAgQIAAAQIbJjDb8L8417f/P3LkyBb7RRddVN1xxx3VoUOHNmwarA4BAgQIECBAgAABAgQIECBAgAABAgQIECBAgAABAgQIENi5wKzD/52zeCUBAgQIECBAgAABAgQIECBAgAABAgQIECBAgAABAgQIEJiOgPB/OnNlTQkQIECAAAECBAgQIECAAAECBAgQIECAAAECBAgQIECAQKuA8F9jECBAgAABAgQIECBAgAABAgQIECBAgAABAgQIECBAgACBiQsI/yc+gVafAAECBAgQIECAAAECBAgQIECAAAECBAgQIECAAAECBAgI//UAAQIECBAgQIAAAQIECBAgQIAAAQIECBAgQIAAAQIECBCYuIDwf+ITaPUJECBAgAABAgQIECBAgAABAgQIECBAgAABAgQIECBAgIDwXw8QIECAAAECBAgQIECAAAECBAgQIECAAAECBAgQIECAAIGJCwj/Jz6BVp8AAQIECBAgQIAAAQIECBAgQIAAAQIECBAgQIAAAQIECAj/Z9IDjz/+eHX11VdX9913X3XHHXdUhw4dmsnI2ofxmc98pnrb295WHTly5MQCP/ETP1G9//3vr0477bTZjn2/jntxQhcNbrjhhuraa6+d5Xx/6Utfqi6//PLq7rvvfsb49kOvl0Hffvvt1RVXXHHS+G+77bYtl7n9ufHGG6vrrruuc1hvetObtjzOPvvsuQ19azxt47/nnnuqiy++eJbjrQfVHPdct+16W162/d57773VJZdccmK+L7rooskfz/QZdxnw3I7hVo17rscyxr3683lOx3DL5nuux3BD9lVzOoZbNe65HsOtGnfXsUz5+ykfw+103FM9hhv6mdzctqf6HWXouEtf1/v2+nvqFL+XDRn3nL6f7ddxN79fld7t8xtaPfdT/T7Wd9xty9WfbVP83anvuOsx1p93H/7whyf9HbzPuJcdm9eD77NtbNKPU33GXa9v2/in+vk9ZNxt+/6pHqMOGXfbfE9xn7bT34pX/S6zSdvxbqyL8H83lNf8Hos7s6kenA0hqndiJfStg6F6JzjVL919xl/GfdVVV1XXX3/9iZM79sO4mzaLX0KndnDWZ56bB2cve9nLZn9SS9Ol749uQzynumy9f7/ssstmeaJLPdcPPPDASSc31Nv5VA/MV/Vb24+Hc/hBsWtbrn9Q6PrCUR+cL873lHug+UPKsi9aczqG6zPuOR7D9R333I7h+ox7jsdwfcZd9/mcjuH67qvmdgzXd9xtn/tTPobrM+45HsP1GfecjuGGfiaXY7M777zzxMmZU93eh467bN+LP7pPNTAZMu5ybP57v/d7J36HWPzsm9r3s6Hj/uxnP3vie/eUx132Z+9+97urX/qlXzrx+2H9nWvZ72h99oOrvuvu5b8PGXe9XU81FFt0HjLu8rp6nt/whjdM+vfGoeNu68223yL2sof7vPeQcbcdj071t6ch424LgKcaCpdxlyzo5ptvPnFBWNf+vG2+633d1DKUMsYhn8l9vqf32b7mtozwf+IzWm/sJfR+7WtfW/3Kr/zK5K+U2+mUTDko2OmY67OgFr+Ej6m16a+tP7BKkFR6fa6BaJmHOf5w3Le/mj8s9X3dHJeb4heRIfNQH5gePnz4pDs61P1fTvCa4909uuZ1bj9AlDv0lD8///M/X/3cz/1c1ZznxX1dc66nug+se3rVuMu/z+kYbsi42/YRUz2GS4x7isdwOxn3HI7h+o57qvuvrs/vIfuqOR3DDRn3XH5MHvLZNLdjuL7zvR+O4do+k7vme8onuXSdoNYMt2uP8qN5fSLAnO7I1vcYbC5hYT3vQ8c9h9+eVp2wU/97MTrzzDOr3/qt35rF78td457Td++245Cucc/tOLU59lV9vrh814mMQ37T2pRlu8ZdPq9uuummZ2zLdf9P7YSuPvPd1eNznO+2C6nK3DaPU+byHa3ruLPv9/RN2V53cz2E/7upvYb3KhvvBRdcsBWadO3Q1/C2G1ly7iHZsh/k2j7IN3KSRqxU/SF9/vnnV29961u3Hvswhy9gXSRzPyBfNe65hr5DNoH90ANdX7jn9ENiV9DZdkA+p5MeyvhuvfXWrSsJHnzwwa19dlv4v+yze4pfUPqOu/TFnI7hhox7TiFZYtxTPIYbOu65HMP1HffcPr/77qvm9Bk2dh895R7oO99zO4brO+6y3NyP4bruyNR2stqcfkhvG3c9viuvvHLrrpNd8z/kO96mLdv3d7Qp79fGHHvO8bOt68TTsm975zvfuRUS/tqv/dpJd/rYtL4duj5t3yvnHv7XxzLN+Z5L6LusB/r+jjC3Hmgbd5dF333/0G1tL5ZvjrHrhMWybnPKzprHJMt+R51Lr3d9Jvf9nr4X/bnX7yn83+sZCL7/nHZgO2GZ0wdX3/HP6cv2qjEv9ndZVvi/Smya/74fvoj0nZmp3pKq7/jKcvWB29GjR086E7nvl7Uh77Upyy7bb8/tR7XafNmXr2VzPfXP9WXjbvbjnI7hhoy7dpj6XJdxDB33XI7h+ox7jsdwy8Y91335qh/M5nwMN3QfPZdjuGXjnvMxXNe498sxXPMzedXn1VyO2/sciwj/L6/m8kibPvNdPvfmEpjUx/fHn2YAACAASURBVNxd22szUJnLdr1s3HOb27bfO7rC4LaT2Dbl95LEevTp3yF3CEis027UWHaSy+Jjkuf2XaU57mXbdt99/27M15j3aJvDZeOeywVWffbbfX6fGGM/tdcK/6c2Y0vWd+iPEjMaerXqC+mcxro4lvpWZXN4RtWyOao/1MoZ9+UuF3P50Ooz5rvvvvukxRYP2ObY1/WB2F133VXdcsst1eL4p/Z8ojHzs5/2afX2fOTIkar0d7ltVZn3qd9+bNn8d30Zneu8rwr/u358mPoXsyFfOuZ0DDdk3GU7mUvfDx33XI7hVo17rsdwfcL/OR7DLdtXzfkYbsg+ei77tFUneyye9DS3Y7hl8z33Y7i2/l28FXi5o9Npp5120mFun5BlzPei3Xht3+12buF/33HPLQTvO+76s/688857xi2Ud6Mv0++xLPAr+71y17by32efffbWXS6m+GiqNrOucdchUvM1c/l9tW3ci73/jne8o7r00ktPGv4cfoPpG2zP7XflVdv3FVdcsTXX5XfV6667rnrTm9402/3a3K+AX3y2/eI2u+xE7Dn0e9/P5FW/T6Q/Wze9nvB/02dowPoN+VFiQNlJLDqXqytWYdcf5os/Js7lwHRVULYYDs3hQ2vVXLf9e98Pup3U3pTX1Nty80C0PojZLycA7LfxNvdtcz/JpeuZmV39vynb507XQ/h/eOvEtWV/5nQMN/TL1lyO4VaNe67HcKvGPeR2hDvdx+zF61aNu7lOczmG6xP+z/EYbsg+ek7HcH3GPcdjuGXjnvsxXNtn8n4I//sei8wt/O877no7r08KKuHwlP8sG3f9b/X45hKQlfHUJ542A962Y5o5hf9d427r4Xr+5/C7U9u4F0PD5hiHOG3y9t93HH2X2+SxLq7bqvE0T3aZS5bQNe62v188Zp3a+Bcvmqrnvbkvn2P4v5PP5KHf06eyje90PYX/O5XbwNf1+XK+gas9epW6voCPLjyBAvXYy6qW53IdOnRoAms9bBXrMX7wgx/ces5e+bNfw/8y9j63uBkmvFlLd13p2/fs/M0azc7XZk5ftlcp1Afl9ZfPugcuuuii2e7XFvdj5Wq5+s+HP/zh6lOf+tTW/227smqV5ab++6rwv+uqElf+b+qMLl+vIV+25nQMN2Tci/uAqR/DLRv3nI/hhs73XI7h+oT/zR+i5nAMN+R79pyO4VaNe67HcKvG3fYD7ByO4bo+k1dtw1Pv+SHHInMK/4eOu1wpOoergoeMu3x2N/dz0zw63/4dqS3ULmN86KGHTvr+OfXtup6nnZyQN4exd4172f58Dr+z9p3vvncHmMr2vmzci4F32Ye/9rWvra6++uqqHLdM/aKbVfNd77/reSwnc9V3vJj651k99sUT1PbDbf/7fCbv5Hv6VLb1nayn8H8nahv6mlVfUjd0tUet1lyuohmDMPTLy5j32u3Xdl1lMIeD0p1azn3sy8K+OXwJ6zPvc5/jRYOuqy726769+azFPv0yhWXGhP833XTTZE8CGfKlY07HcH3HPbftvO+4F7fZORzDdY177sdwY+b7sssuq6699top7L6fsY47Cf/r8GTKtw/uu4+e2zFcn/luXjk1h3173/le3ECmfgy3bN76hP9TfX700H6dS/g/ZNxzeUzR4omXQ2/jv+qK2k3/QK8Dobagr+tK0Tn89rJs3MvmbOonoC8b97L9+dQD8SHzPfU5XuzfPvN93333PeM3lanf5WLIfDd/g5zyb0xtc1+f1NUn/D98ePVdKTf9M23VZ/JOvqdv+pjHrJ/wf4zehr12J19SN2wIg1anPjA5evToZIOBQQPuWHjqB2jLDNpukdu2/NRu1zNm3uf2o2LTYtnByhy+gPaZ+1UHMn1qTGGZPj8kTjko2MkczPUgddm4Vp3wM9Ufkxd/YOzzBWtOx3B9+niOx3B9xt3cL8zhGK5r3HM/htvJfM/hGG7ZvmrOx3B999FzO4brGvfcj+H6znfbyVx9PvN3coy4ztf0+Uzu+h626pEA61zvsbX7jLv5HnMI/4eMe+rhUNsJOjv5/XDKQeGqEz2at1Ru266m+OiDVeOea/jfZ9xd+/Mpfy/pM+56zuf0GJNV41723WO/zPccP8frMTXnd9l8L3skwNjjqd1+/arP5J18T9/tMezm+wn/d1N7ze+1ky+pa16ltZWvv2S2nb22tjfd0MJz+CFxKO1+HHNttOpDbqjlpi3fddXMlA9Mhxjvl3HWJstO6JjDj2tD5r4sO9cxLzv47tqfT/0KOuH/26quAGSux3A7+ZI5h+OZoeOew5iHbt9zOoZb9n1zzsdwfb5nz/EYbtm453wM12e+5/Jjct/P5K6Te4Z+Bgw9Nl7X8n3HPZd5rscxZNyrbqe8rrlZR90h4257/6lehDAm5JzqmMv8jRn3qpPb1tGfqZp9x90VAk71EaN9x107T3WczT7pM+5lx6ZT/b2lz7i7tqmpHrN0jafZy8v2X3P6rXHV59Pc5nnsZ4Twf6zgBr1+J19SN2j1e69KvTMrz6eZ+jNaeg+6qqoyv7feeuvWf5999tlbLx37JWbI+2/SsnP54XiZafkwu+CCC6rLL7/8xGJz+gK+auzNZwrO7UqqrvF33QZ/k7a/5Lp03aprLl/IhlitOoAdUmvTll118N22fc/BY9W4F+dpTsdwy8Y952O4VXe4mOsx3JA+Lz0/l2O4ZeOe8zHcqn1V1/586s+KXjXu0ttzPIbrc6eH5m2k53AM12e+Fz/Dp3rMMuQzue13h6mGZEPG3TymnvKP50PGvdPbKW/ad5DF38xW/X5YB0pXXnnlLH6DGXKHh7Z5m+p+re+4y3JXXXVVdf3111eHDh06QTDV3536jrsMtC08HROo7uV2P2Tcc/oNfci4ux7dMsVtfMi4m3055e+gZa4eeuih6v3vf3912mmnbQ2ta5ttyw2meGw+5jN56O8Te7kP2433Fv7vhvIa36Peibe9xRRvzdSHqt5pdS0713GX8bbNd9tzu/o4TnmZKX9o93Wvx3jkyJGTXrJfTnhp3n5uztt1PcFT/cLVt6e7ltuPvd72OTa3ffmqz+rmvqy5zU/VY8i453QM13fcq5ab2r5+1XgW+3xOx3BDxj2nH176jntun2tD91VzOYYbMu45HcMNGfecer3vuOd0DLdqn9b2mdx0qp8zO/b7wG6+fsi4FwPztnWc0vFq33Gffvrp1dVXX12VsLzrz5Qeu9h33OUCmznt01bdzn9V704xGCz9OmTcbctO7btIvY0OGXfzpJi6xhT350PHPZcLqoaOey693nfcpafbPsem+nt617FI1zbb/Cy76KKLJvm47CGfyas+66c694njY+F/QlENAgQIECBAgAABAgQIECBAgAABAgQIECBAgAABAgQIECCwhwLC/z3E99YECBAgQIAAAQIECBAgQIAAAQIECBAgQIAAAQIECBAgQCAhIPxPKKpBgAABAgQIECBAgAABAgQIECBAgAABAgQIECBAgAABAgT2UED4v4f43poAAQIECBAgQIAAAQIECBAgQIAAAQIECBAgQIAAAQIECCQEhP8JRTUIECBAgAABAgQIECBAgAABAgQIECBAgAABAgQIECBAgMAeCgj/9xDfWxMgQIAAAQIECBAgQIAAAQIECBAgQIAAAQIECBAgQIAAgYSA8D+hqAYBAgQIECBAgAABAgQIECBAgAABAgQIECBAgAABAgQIENhDAeH/HuJ7awIECBAgQIAAAQIECBAgQIAAAQIECBAgQIAAAQIECBAgkBAQ/icU1SBAgAABAgQIECBAgAABAgQIECBAgAABAgQIECBAgAABAnsoIPzfQ3xvTYAAAQIECBAgQIAAAQIECBAgQIAAAQIECBAgQIAAAQIEEgLC/4SiGgQIECBAgAABAgQIECBAgAABAgQIECBAgAABAgQIECBAYA8FhP97iO+tCRAgQIAAAQIECBAgQIAAAQIECBAgQIAAAQIECBAgQIBAQkD4n1BUgwABAgQIECBAgAABAgQIECBAgAABAgQIECBAgAABAgQI7KGA8H8P8b01AQIECBAgQIAAAQIECBAgQIAAAQIECBAgQIAAAQIECBBICAj/E4pqECBAgAABAgQIECBAgAABAgQIECBAgAABAgQIECBAgACBPRQQ/u8hvrcmQIAAAQIECBAgQIAAAQIECBAgQIAAAQIECBAgQIAAAQIJAeF/QlENAgQIECBAgAABAgQIECBAgAABAgQIECBAgAABAgQIECCwhwLC/z3E99YECBAgQIAAAQIECBAgQIAAAQIECBAgQIAAAQIECBAgQCAhIPxPKKpBgAABAgQIECBAgAABAgQIECBAgAABAgQIECBAgAABAgT2UED4v4f43poAAQIECBAgQIAAAQIECBAgQIAAAQIECBAgQIAAAQIECCQEhP8JRTUIECBAgAABAgQIECBAgAABAgQIECBAgAABAgQIECBAgMAeCgj/9xDfWxMgQIAAAQIECBAgQIAAAQIECBAgQIAAAQIECBAgQIAAgYSA8D+hqAYBAgQIECBAgAABAgQIECBAgAABAgQIECBAgAABAgQIENhDAeH/HuJ7awIECBAgQIAAAQIECBAgQIAAAQIECBAgQIAAAQIECBAgkBAQ/icU1SBAgAABAgQIECBAgAABAgQIECBAgAABAgQIECBAgAABAnsoIPzfQ3xvTYAAAQIECBAgsH8F/sun/rL69/c8UD317WOjEV567hnVO958qDrn+QdH11KAAAECBAgQIECAAAECBAgQIECAAIFpCgj/pzlv1poAAQIECBAgQGDCAg996evVOz94X3QEr/+bL6yu+fvfF62pGAECBAgQIECAAAECBAgQIECAAAEC0xEQ/k9nrqwpAQIECBAgQIDATAT+6IGvVD/7bz8VHc35Lzy9+uD/8YZoTcUIECBAgAABAk2BX//1X6/e9a53VXfddVf1/d///YAIECBAgAABAgQIENggAeH/Bk2GVSFAgAABAgQIENgfAsL//THPRklgvwn8xV/8RfX2t7+9+vSnP1394A/+YHXzzTdXZ5111n5jMF4Csxb4xje+UV1//fVbYyz/ffCgRw7NesINjgABAgQIECBAYHICwv/JTZkVJkCAAAECBAgQmLrApof/H/jAB6qbbrrpJOZf/uVfrt7ylrdMnd76EyCwJoEvf/nL1VVXXVVddtllW/uKsh85evToM8LBOji89dZbT1oTVxA/c2IWT6ao/9VJFWtqYGV7C9R9+Y53vMNxQW81CxIgQIAAAQIECBDYPQHh/+5ZeycCBAgQIECAAAECWwKbGv7XP+i/7nWvOymwq8O617/+9X7o18MECLQKlP3HtddeW914443VhRdeWJXbgt95550nXf3/+7//+9Wll15aHT58uPrJn/zJE3XqEwfK37mF+NMs9UlYzZMiimH5N3dVsCHulUDZtm+55ZbqQx/60Na27g8BAgQIECBAgAABApslIPzfrPmwNgQIECBAgAABAvtAYBPD/zp8e/GLX+w2vvugBw2RQFqg7cr/8h51yF+fXPTmN7/5pOA/vR5zqOd56nOYxXmOwS3/5zmvRkWAAAECBAgQIDAvAeH/vObTaAgQIECAAAECBCYgsInh/5CwqQ7x3ve+91UveMELTjzju9A3r+itp6OuX///rltX1wHixz/+8ZNm8pWvfOVJVxkuCxLLVbHl6tjmlbH1Vcd14WbN+u/bbkteP/ag1P7Yxz7WesVj/W/vfOc7q/Kfrj+Lj1Bou6334r93BS1tf7/sBI6uKzX7zktzuTK2Lr/yb03rpsXiGPvMy+KctPVYXaOrT8oz6Nv+tNXqY7J4S/ty9Wv9mIwuk2U1u3q+Xt8rr7yyeuELX1jdfffdS/uurEfZHutb7//QD/3Q1v+ut6VSp/l87rZe79qG++xaF+ey+X7Ltp0+tde1zP/3s9dUTz78pWj5l/2DK6pzL/lbO6o59ESsNteu/WPbdtm8s8BO9u996tYYzWXrz4I///M/37orxLL9Zt3TOzlJrWs76/osGrvNlm3tN37jN07c/eJ3fud3qne9610nhtf2mIs++8IdNdXxF+10P7r4nstu+d80a9vnjFl/ryVAgAABAgQIECBAoJ+A8L+fk6UIECBAgAABAgQIxAQ2LfyvA4HPf/7zvW4lXf/4//KXv7x69NFHT7ym65bezXBq2fs1rx4u6G0nJgwN/9tqtIVmbcFb+bv3vve91Xve857q4Ycf3gqoFsPrso5dgV1t0lx+cVxtQXgdwK4r/G97lEM9hrJuiydOtDkNue1zH4PFIGzZvJQguxmwNwPsxVpdfVKPtdxifvH28317tSz3yU9+svqrv/qrqn7udb0e999//4mQfojzTvqo2XePP/74VuB/5plnViVMrW/L3fZIj+Zt+sv7d23DY3d+QwPtse835PUl/H/kj/9oyEtWLvs97zm84/B/2fbS9sZd22cJmpvbVTlJZfHv6v1i2wlJQ/bvfep27cvLOjz44IMnbYddBmP6qC207rvP6/OZ1XZCQr2fPOecc6ry2Jx6X9P2SIfyd+VPvUzb/mRl461YYPEEiCH70cWyXSfxtP19+buXvOQlHhc0duK8ngABAgQIECBAgMBAAeH/QDCLEyBAgAABAgQIEBgrsGnh/9BApQ5RikPzmb/Nq+7rEKfr6tI6OK1N2wKaseF/15WKbQHwqquTu0KgrrBqVYjVDJ+bAdmrX/3qrau1y5/Fq7ZTV/43e7lp3RWSJ8L/IfNSL/sDP/AD1Sc+8YkTgXtZ//rffvzHf7z6yEc+UpU7UtTPjR8S/g/p1Tq8a14lv+yq2EXrrjttdG2LfftuMdxrbnN95mzoiUB994WbfMv/TQv/h9yFpfh3nbCyuM9Y1pfN1w/Zv++kbp/HPqzab+7kyv+udS3ed9555zNOYuv7mbXqjivlJIzmFfBd+9Xm9jT0RJBV2+NO96N13a71Tq/nqnH4dwIECBAgQIAAAQIElgsI/3UIAQIECBAgQIAAgV0WmEv43xbiNIOrZrDSN0Rouzq1zxXddRi2eNv/8r+vueaaZ5yo0AzQ67BsMTRra42uuwgse9RA88r/rqC5vN9iSPUjP/IjW6F/864M6wr/m+u1zvC/77wcPHjwxBXpH/3oR7dupb04R3WPlStmyzwvnlAyJPwf0qtdJ4n0PZGma/77BInNq7kX+27Z6/sGdF2PzRizm9zk8P/Iz15TfWWDrvwfG/53nUB1yy23tD42otmLy+aqbf/et+6yfV6zt3Yr/G/bvw3ZD5T1HrrNltf0Pcmm78lEfbfN2nXofrSu3zWHfU4s6ruOliNAgAABAgQIECBAYLyA8H+8oQoECBAgQIAAAQIEBgnMOfxvhgP1FdJdQM0rIttChLFX/rc9r35xfepnPpe/K7dMb7saf3H5Zji27CrOrhBrWVjSrLds/K973etO3BFgVQjVFdItjq0t3FnXbf/7zstZZ521Ff7XJ3AcOXKkqsdy/vnnb43/vPPOq8qV/835GxL+D+nVrvC/6zENzf7fSfjfp++W9UDfIHG/hf9zuvK/3h6aJwstm9NmXywL/9v2720nPZV+b9YdEhCvCv/L4z+af5pX6jf/vV6fT3/60yf9U73/L/uZ8mfIfqAsv2q/23z8Qv3mfbazvtts3wOQne5HV61zn7H0XUfLESBAgAABAgQIECAwXkD4P95QBQIECBAgQIAAAQKDBDYt/O97FWI9yFQ41IbWFiIsC7+bQU5dczHQ6Rs69b0Vc9OrPFv90ksvPelZ2vV6JML/UqsZSJXnNZfnSJfnKdePA1i85XubbfMZz21169e13TK+hFiLf9rqtb3vTgyadRbnsPzb29/+9q0r/C+66KKt/11u9d/2iISh4X9XkNlcn6Hhf1eg2HReFiT26buh4X9XzzQD0UE7uJaF+94RYez77OT1mxb+971DQz3WZm81T6iqt/O+IX1q/77O8L952//aYNkJAG1Ber1N3X///SfuijA0yE6G/10nRDXvHLOTPi+v2el+tLx22efjULOdrr/XESBAgAABAgQIECDQT0D438/JUgQIECBAgAABAgRiApsW/tehQNcVis2BD7ktdFdI2oa57BbzzXVbtg7NIKLvbbSHBJSLNe+9996tK9Nvvvnmqr56tB7fsuC7y7vP1Z5jb/tfj7Ws5+J6t12R3ubS94SKUn8nBs3+WJzT0047beuEh/LnVa96VfWbv/mbW2NY/Pv6hIih4f/HPvax1lujt61P27JNq8cff3zrbgR9nMsyq3pwVd8Nue1/PS+HDx+uyiMT6j/rCvKG7AtiO9sehTYt/F/VA6t6seuxJF29Pea2/8vmtFm373542T6jy6bPYyW69qvN/dPQPt1J+N88kafedy2ehFAc+nwW9Gjx1m17yH501THCULMh62xZAgQIECBAgAABAgSGCwj/h5t5BQECBAgQIECAAIFRApsY/tchw+Jt5LsGWS977rnnnhQct91BYMhVrMueJzwm/O8TDNVj7Rt8LgY+5RbbXY8K6Br/qhMoVt2if2z4vyoIaz5XvhkcJsL/ofNy9OjRE3c5qJ/LXa4ALrf8r8Pr5vwNCf+H9Gp9pXHzitxmjSHOpQdXBb+r+q7+9y9+8YvPOImhGdB1zWHfbWDoTrDrZIOhddLLf+3Bz6VLbtV73kteuuO6fa5kX9xnLW6fbfuGZb3dtc2M3b931S137HjLW96y1GbVbf+bV/732Zf03RaH7AdWbbP1CQ/NE2z6PMKj1F5H+L+T/eiqx5l0fXbveAPwQgIECBAgQIAAAQIERgkI/0fxeTEBAgQIECBAgACB4QKbGP6XUdQ/4DdvG13/8F+HrIvPTm7eXr+E9IuBaP3aW2+99aTb4td/f9lll20F58vChWW3/X/zm9980lXLZRxt4WVXWFv+vtw6vw6j2k6CKIHqe9/73uo973lPdeGFF56Y8MXbbXfdbnpV6HbTTTed5NI3eBob/reFzIvzWo+nK1RLhP/1XBWDZoi+OC9tY21b11KvuV5Dwv++vbq43uV/1+vedjeFvs51U60K/5vv3fXYgPJM9MXHMrQF7229Vm9rzdv+p4L7rjC0HnfZH6wKhofvcaf3iq5erPfT11xzzUm3qW87OWfxhKm229vX20vXiVXlkSp99+/NK9a7rvJvO6mhLPvggw+etB8fGv73ufK8LUhv22aH7AeKYZ8r/8ty9QkAbXPRduLc4iM5FvePQ07UW+z8xH6068SNrv5qfr5Ob0u0xgQIECBAgAABAgSmKSD8n+a8WWsCBAgQIECAAIEJC2xq+F9IF4OPReK28KEE7xdffPHW8+7rP10heNuzjOtl66Cnz5TWYdTDDz+89az3vuF/qd32Pm3PUm57DnrbcnW9Zc9HXxXmt63TsudW10Zjw/9SZzFAL/+/jKNcQV+Cxfe9731bJ2V0hfyp8L/PvLQ9DqItLCu1xoT/te2yXq2XqcPG8t/lxJbyn/Kn7XnrfZzrun3C/2V9t/j6si5lPkuIW/609XBzrCWgLCfD3Hnnna2Pg2hewdxnm20u07Z9lWX69P1O3m/Kr2nbPzT3N23Bd1cfNed78QSR2mnxhJmd7t/b6nZtX237z679Ztfn07J9cHPbKifGLP5p22brfUk5MWLxT1uP9gn/y+vK42HKiU71vrb5mJjmdlEMy364zO/iSTE7Df/H7Ef77u8XT4jr2h9OeXu07gQIECBAgAABAgSmIiD8n8pMWU8CBAgQIECAAIHZCGxy+N8Huc8tlvvUqZcpQc/ilaxdr61v9d4MTYa8V3LZtENy3dRar0CfK43XtQbL+q7PyQM7Wa++4d9OanvNZgnYr+Xmo+sOCGPeYbdvsb/qlv9jxuK1BAgQIECAAAECBAisR0D4vx5XVQkQIECAAAECBAh0Cgj/T6aZavi/jmDHZjMNgb0M/5f13TrC//Rzx6cxw/t3LYX/ublPf0a0Xb2fW9v2Srb/dQurT4AAAQIECBAgQCAvIPzPm6pIgAABAgQIECBAYKnAH3/uK9V7P/KpqNLLXnRG9YGfeH20ZlexdDg0xfC/67bzuzIB3mTPBfYq/F/Vd+sI/8tYjx49Wl1//fXVwYMH99zeCqxXIL1/X+/abnb1dPi/F3e/2at93WbPrLUjQIAAAQIECBAgsNkCwv/Nnh9rR4AAAQIECBAgMFOB//s/fLr6nSNHY6P7qb/3quqN33NurN6yQsKhqqpvvZx4BvquTJo3iQrsVSC2qu/WEf5H4RTbeAH799wUpcP/3JqpRIAAAQIECBAgQIDAnAWE/3OeXWMjQIAAAQIECBDYaIH/9pePVgcCa3j2mQers844JVBJCQIECBAgQIAAAQIECBAgQIAAAQIEpiog/J/qzFlvAgQIECBAgAABAgQIECBAgAABAgQIECBAgAABAgQIECBwXED4rxUIECBAgAABAgQIECBAgAABAgQIECBAgAABAgQIECBAgMDEBYT/E59Aq0+AAAECBAgQIECAAAECBAgQIECAAAECBAgQIECAAAECBIT/eoAAAQIECBAgQIAAAQIECBAgQIAAAQIECBAgQIAAAQIECExcQPg/8Qm0+gQIECBAgAABAgQIECBAgAABAgQIECBAgAABAgQIECBAQPivBwgQIECAAAECBAgQIECAAAECBAgQIECAAAECBAgQIECAwMQFhP8Tn0CrT4AAAQIECBAgQIAAAQIECBAgQIAAAQIECBAgQIAAAQIEhP96gAABAgQIECBAgAABAgQIECBAgAABAgQIECBAgAABAgQITFxA+D/xCbT6BAgQIECAAAECBAgQIECAAAECBAgQIECAAAECBAgQIEBA+K8HCBAgQIAAAQIECBAgQIAAAQIECBAgQIAAAQIECBAgQIDAxAWE/xOfQKtPgAABAgQI6ArCcAAAAwBJREFUECBAgAABAgQIECBAgAABAgQIECBAgAABAgSE/3qAAAECBAgQIECAAAECBAgQIECAAAECBAgQIECAAAECBAhMXED4P/EJtPoECBAgQIAAAQIECBAgQIAAAQIECBAgQIAAAQIECBAgQED4rwcIECBAgAABAgQIECBAgAABAgQIECBAgAABAgQIECBAgMDEBYT/E59Aq0+AAAECBAgQIECAAAECBAgQIECAAAECBAgQIECAAAECBIT/eoAAAQIECBAgQIAAAQIECBAgQIAAAQIECBAgQIAAAQIECExcQPg/8Qm0+gQIECBAgAABAgQIECBAgAABAgQIECBAgAABAgQIECBAQPivBwgQIECAAAECBAgQIECAAAECBAgQIECAAAECBAgQIECAwMQFhP8Tn0CrT4AAAQIECBAgQIAAAQIECBAgQIAAAQIECBAgQIAAAQIEhP96gAABAgQIECBAgAABAgQIECBAgAABAgQIECBAgAABAgQITFxA+D/xCbT6BAgQIECAAAECBAgQIECAAAECBAgQIECAAAECBAgQIEBA+K8HCBAgQIAAAQIECBAgQIAAAQIECBAgQIAAAQIECBAgQIDAxAWE/xOfQKtPgAABAgQIECBAgAABAgQIECBAgAABAgQIECBAgAABAgSE/3qAAAECBAgQIECAAAECBAgQIECAAAECBAgQIECAAAECBAhMXED4P/EJtPoECBAgQIAAAQIECBAgQIAAAQIECBAgQIAAAQIECBAgQED4rwcIECBAgAABAgQIECBAgAABAgQIECBAgAABAgQIECBAgMDEBYT/E59Aq0+AAAECBAgQIECAAAECBAgQIECAAAECBAgQIECAAAECBIT/eoAAAQIECBAgQIAAAQIECBAgQIAAAQIECBAgQIAAAQIECExcQPg/8Qm0+gQIECBAgAABAgQIECBAgAABAgQIECBAgAABAgQIECBAQPivBwgQIECAAAECBAgQIECAAAECBAgQIECAAAECBAgQIECAwMQF/juvI14nkGt53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4" descr="data:image/png;base64,iVBORw0KGgoAAAANSUhEUgAAB/8AAAJzCAYAAADp3tDDAAAAAXNSR0IArs4c6QAAIABJREFUeF7s3Xm0VsWd//tCFEVQQYwiIuKAQJyNJg4YjUpQEg3RxCEoGjVq2nX/8N7fH923u9OZ+vfLWrezsu66ra0xjsEx4hSjxjEqOMQBUYkTIg44oIAicBQV7vrs/Op0naL2rtr72c9znuec914rKwlnP3t47do1fatqD1i3bt06w4YAAggggAACCCCAAAIIIIAAAggggAACCCCAAAIIIIAAAggggAACHSswgOB/xz47LhwBBBBAAAEEEEAAAQQQQAABBBBAAAEEEEAAAQQQQAABBBBAAIFMgOA/CQEBBBBAAAEEEEAAAQQQQAABBBBAAAEEEEAAAQQQQAABBBBAAIEOFyD43+EPkMtHAAEEEEAAAQQQQAABBBBAAAEEEEAAAQQQQAABBBBAAAEEEECA4D9pAAEEEEAAAQQQQAABBBBAAAEEEEAAAQQQQAABBBBAAAEEEEAAgQ4XIPjf4Q+Qy0cAAQQQQAABBBBAAAEEEEAAAQQQQAABBBBAAAEEEEAAAQQQQIDgP2kAAQQQQAABBBBAAAEEEEAAAQQQQAABBBBAAAEEEEAAAQQQQACBDhcg+N/hD5DLRwABBBBAAAEEEEAAAQQQQAABBBBAAAEEEEAAAQQQQAABBBBAgOA/aQABBBBAAAEEEEAAAQQQQAABBBBAAAEEEEAAAQQQQAABBBBAAIEOFyD43+EPkMtHAAEEEEAAAQQQQAABBBBAAAEEEEAAAQQQQAABBBBAAAEEEECA4D9pAAEEEEAAAQQQQAABBBBAAAEEEEAAAQQQQAABBBBAAAEEEEAAgQ4XIPjf4Q+Qy0cAAQQQQAABBBBAAAEEEEAAAQQQQAABBBBAAAEEEEAAAQQQQIDgP2kAAQQQQAABBBBAAAEEEEAAAQQQQAABBBBAAAEEEEAAAQQQQACBDhcg+N/hD5DLRwABBBBAAAEEEEAAAQQQQAABBBBAAAEEEEAAAQQQQAABBBBAgOA/aQABBBBAAAEEEEAAAQQQQAABBBBAAAEEEEAAAQQQQAABBBBAAIEOFyD43+EPkMtHAAEEEEAAAQQQQAABBBBAAAEEEEAAAQQQQAABBBBAAAEEEECA4D9pAAEEEEAAAQQQQAABBBBAAAEEEEAAAQQQQAABBBBAAAEEEEAAgQ4XIPjf4Q+Qy0cAAQQQQAABBBBAAAEEEEAAAQQQQAABBBBAAAEEEEAAAQQQQIDgP2kAAQQQQAABBBBAAAEEEEAAAQQQQAABBBBAAAEEEEAAAQQQQACBDhcg+N/hD5DLRwABBBBAAAEEEEAAAQQQQAABBBBAAAEEEEAAAQQQQAABBBBAgOA/aQABBBBAAAEEEEAAAQQQQAABBBBAAAEEEEAAAQQQQAABBBBAAIEOFyD43+EPkMtHAAEEEEAAAQQQQAABBBBAAAEEEEAAAQQQQAABBBBAAAEEEECA4D9pAAEEEEAAAQQQQAABBBBAAAEEEEAAAQQQQAABBBBAAAEEEEAAgQ4XIPjf4Q+Qy0cAAQQQQAABBBBAAAEEEEAAAQQQQAABBBBAAAEEEEAAAQQQQIDgP2kAAQQQQAABBBBAAAEEEEAAAQQQQAABBBBAAAEEEEAAAQQQQACBDhcg+N/hD5DLRwABBBBAAAEEEEAAAQQQQAABBBBAAAEEEEAAAQQQQAABBBBAgOA/aQABBBBAAAEEEEAAAQQQQAABBBBAAAEEEEAAAQQQQAABBBBAAIEOFyD43+EPkMtHAAEEEEAAAQQQQAABBBBAAAEEEEAAAQQQQAABBBBAAAEEEECA4D9pAAEEEEAAAQQQQAABBBBAAAEEEEAAAQQQQAABBBBAAAEEEEAAgQ4XIPjf4Q+Qy0cAAQQQQAABBBBAAAEEEEAAAQQQQAABBBBAAAEEEEAAAQQQQIDgP2kAAQQQQAABBBBAAAEEEEAAAQQQQAABBBBAAAEEEEAAAQQQQACBDhcg+N/hD5DLRwABBBBAAAEEEEAAAQQQQAABBBBAAAEEEEAAAQQQQAABBBBAgOA/aQABBBBAAAEEEEAAAQQQQAABBBBAAAEEEEAAAQQQQAABBBBAAIEOFyD43+EPkMtHAAEEEEAAAQQQQAABBBBAAAEEEEAAAQQQQAABBBBAAAEEEECA4D9pAAEEEEAAAQQQQAABBBBAAAEEEEAAAQQQQAABBBBAAAEEEEAAgQ4XIPjf4Q+Qy0cAAQQQQAABBBBAAAEEEEAAAQQQQAABBBBAAAEEEEAAAQQQQIDgP2mglMBnn31mli9fbt555x2zePFi8+6772b/e9WqVWbHHXc0p59+utloo41KHZOdqwl0dXWZJUuWZP954403sufx4YcfZs/imGOOMZMmTap2YH6FAAIIIIAAAgggUCjw3HPPmeuuu86obrzJJpuYGTNmmF122aX7N/r3mTNnmhdeeMEMGDDA7Lrrrmb69OnZvmwIIIAAAvkCn3zyibn22mvNSy+9ZNauXWu22GILc9ppp5nRo0fD1mYCX3zxhbn55pvNE088YdatW2e23357c8YZZ5ghQ4Z0X6n6jH73u9+ZFStWmA033NBMmTLFHHrooW12J1wOAp0pQH20M58bV40AAggggEArBAj+t0K5w8+hYPKjjz5qHn/8cfPRRx/l3s3YsWOzhh6dms154GpMq+H8wAMPmPnz52edzXnbN7/5TXPkkUc250I4KgIIIIAAAggg0M8FVB+78847uxX8upcGZF5wwQXddeett97anHvuuWbo0KH9XI7bRwABBIoF1Oeg/FP5qN1OPfVUs8cee0DXZgJr1qwxl112mVm4cGF2ZeoLOuuss8yYMWO6r/SZZ54x11xzTff//9rXvmaOP/74NrsTLgeBzhSgPtqZz42rRgABBBBAoBUCBP8TlRX4vvXWW83nn3+eNHtHgVmNgH766aez0eoa4XzQQQeZb3/724ln7P3dFGyePXu2ueuuuwoDzfZKCf4375lplv8f/vCHLOiv5xLbCP7HhPg7AggggAACCCBQXeDFF180V155pdGsR22bbrqp+f73v28mTpxoVG+76aabjGZj2e3LX/6yUfBq4MCB1U/KLxFAAIF+IEDwv7Me8qxZs7KJInbbYYcdzEknnWS23HLLbHVCrYKzbNmy7r+rrNx///076ya5WgTaVID6aPGDUR6klbree++9bMcNNtggW61L9fKUTSvRPPLII2bu3Llm6dKl3TGBzTff3IwbNy5bxWSbbbZJOVSf3UdGin/Mmzcvi39o22+//cwJJ5yQdM8q87V6jH5vjfWchg0bZnbffXdzyCGHZCsAsSFQVUBpVO+w0pnyAsXstDJf2fdYk2NV33HzA12TVjtSfnDEEUf02/zg008/zd5hxUG1Qrj6Q7QNHjzYfOlLX8rySuW7qX0hekb333+/efDBB7N8V5tWWdSK44MGDaqaFPrl7wj+Jz72e++919x9993de6sQOu+883ILIGUsGgG9aNGi7t/stdde2XKfnbApwHzfffeZe+65JynYrJf58MMPZ/m2JjxcZZjqXLaj6YtOocJr+PDh5pRTTmFZxCY8Cw6JAAIIIIAAAghIQI1/LWOsTsXYpkbuiSeeaPbee+/YrvwdAQQQ6PcCBP87KwksWLDAXHHFFUarAMS2ESNGmLPPPjvrs2BDAIHGBaiPhg3VJ/+nP/0pC/bZgLTdM2UlGfWJa/LVjTfeaFavXp37oBSk/sY3vpGtvJoa1Gr8qbfHEeSqQN/tt9++nlFK/KPoGbl3qE8LH3XUUdmnbdXnzYZAqoACyAoea4WUotWT9R5rwu63vvWt4Hus/OCvf/2rue222xo6Tup1d9J+RfmAfx9aCVGf8dJggLxN1q+88ko2kcIdOKr9mXRcLWUQ/E9062/B/7wGnEYz6TtuWsZtu+22M9tuu63ZbLPN+l0lJzHZNLybMr077rgjK6zczY6C1Kh6ZX6jRo0yW221VTbrjMpQw+wcAAEEEEAAAQQQiAq89dZb5qqrruqxNLX/o/7cKRgFZAcEEEAgIEDwv7OShfosHn744WzFSDs7K3QH+uyNVgTYddddO+sGuVoE2lyA+uh/P6CUQFRK8F+fK7nhhhsK8zR7VvXBTp48OZv121/6YzWzVz55g6BjwX991ueSSy4x77//ftLbpdWUtZIAA6mTuNjJGKPBJZpI+eqrryZ5FL3HmoH+5z//OWlybH/LD+Qin5RVqvUgFMfSJ8M1idjfli9fbm655RajFW1CxyP4n5SU19uJ4H+iW38K/ms0lDLIl19+uVtHS7ZpNrkC/v2lMpOYNJq6mypUqhCtXLmy+zz61uFxxx2XLSvDhgACCCCAAAIIINB7AqHlQHU1qqftuOOOWUegBmlSf+69Z8SZEUCgswQI/nfW87JXq6V0NWlBM7ZWrFiRddzaSQt77rlntkokfRid+Wy56vYXoD7692Df73//+ywPKtpiwf+PP/7YXHzxxWbJkiXdhxk/fryZNm2a0eolWppenxJ4/fXXu/+uwU0/+tGPsglyfX37y1/+kg328ldUcO87Fvx/4403shXUtFS4BoRpZr/sVG5oWXWtJuAPJhs9enRmHAoa9nVz7q+8gFuXVCxLn+FW8Fht8hdeeCH7tLK/qoc+L3Huuedm77nd8uIy3/nOd7LPBvT3/ODqq6/OlvvXZFStzvHVr341c9G7/dhjj2WDJtx3Wf6KLyq25W76XKLy1aIVGgj+l38P9AuC/4lu/Sn4/9prr5lLL720e9k2vcBnnnlmNuOfrbUCmvWvipXddt5552yJlE022aS1F8LZEEAAAQQQQAABBBBAAAEEEGiyAMH/JgNzeAQQQKAPCvhlhwJ+BxxwQLb8vwYG2C0W/H/ooYey4LPdtET1OeeckwW07Pb222+b3/72tz2Ch9/85jez5f/7+maDfbpPxQt0z1opQQF9u8WC/++++66ZOXNmFpDVwAp3kHTeCrgK+iv4r0EAbAjEBDSJUp/j3n///c3Xvva1bDCiu2kZ/1mzZvWYYa50OGPGDLPbbrt17+rHZZSvnHXWWT0GM2oFCw0Y0sBHu/WX/OD666/PgvvHH3/8erGqvHc5ZOPGXfWpD31ORava/O1vf+s2JfgfS/XhvxP8T3TrT8F//161rM7JJ5/MjKXEtFLXbqqcqqBatGhRdsi80VF1nY/jIIAAAggggAACCCCAAAIIINCbAgT/e1OfcyOAAAKdKaDA24UXXphdvFZLHTdunHnzzTezGeapwX/NOr388suNPoVrt69//etZkNrdtN8VV1zRY5WBnXbaKVvOetCgQZ0JmHjVmp2rWboKzmlFly+++KJH37UOEwv+x06lpdrVH+7OAg4FZmPH4e8I5Al88MEH5qKLLuoRsNe+Rx99dJa2tSnfUP7hDmzRYBcFr91N74BWHXED1cp/Tj/9dKNAdn/elFfIxt1Cwf8HHnggWyVAgzW+9a1vZQMJ3IFG+j3B/2opieB/oluzg//KKJRJPProo9k3c7q6urIrUyah5UYUgD/ooIOCM75XrVqVFYqq1GjTC6KRSrvssst6d6fj6qWzFRktu6YRSxq5pC2UYX3/+983WqZNS+9oZJQySC3vo1F3Wg1AGZ++2VG0nKlG+2hkn74Fp3OrUmaXCNI1aHmfAw880Hz5y182AwcOLHwqTz/9dPZtoaIlhnQAjeo69thjM7fQZs21NJ2WcbGVCt2XPA477LDM0B8d5h9L/npuTz75ZPbNV12XLDQqVCMYVWi4S8YkJrnM2S2IdDwtP6NjK1PUMjVajsqeSyPTdC4tU1O01eWnb7HMmTPHPP/88z3uW89TGbIqyKF0obRw6623ZmZF34QZPny4+fGPf2yGDRvW43bkrbSokaVaXsc+N/dd0ai+0JKCqef2/fR9KQ2AcZelcd87pREtb6MGga5Hxkrr7rsyceJEM2XKFKP7CqWhut5h99haZkfL7+h6tAyjrtnddF9yUprXtWu5Le2jdKf9Uzc1brQ6iJY31vut7x+rkqS0OWbMmKzC4z8POV177bVm/vz5WTrQtSiv2WeffbpP6+dtGlWs5YFCeVvetWrE9uzZs7P30n1OzcwTYm5lvm+Wl4+VsdH7ondOozH1TFSe6HtpNq8NPQstYaX3yN+Ub2p07FNPPdW9lKfKG+XdqZvKoZtuuikb2KT78Jdz0zUqvYwcOTKr+O2+++6VKszLli3LykZ3uT6Vj8rb1UgNlTW6thtvvDFLl7aM0TPQ0lUyySufbL40d+7cLF+y92TLN5VDMoqVJ8pXVSbp/L25XGqoTqJr32qrrczhhx+epaHYvbjpoc706h63ajmkY/jvhcpQ5fOhxpnKGy0LZ8ub/fbbL3uH3K2V6a2R+ksz8+ii+mde/pCS/+h+b775ZvPEE09k+U7oPNpH+ZzqqXp3Vabk5WO6Fu2jPEjfp1P92a13b7PNNuaQQw7J6r6hd77OendKvqkyQ51sqlNoBoNf/9W7qKVGVd4qr1JZXvR+Vqm3qs6m7++lfstP96W8e/r06dn12vJe/27fNdmq7aMVrjR7Svmm3j/VJdTgjy2b2i7vQZ3vlJsebBpVHcaWl/K3ZaTq2qp76r9j+bGtD2rpRdXv9N7pHdHnKLTMqlYW03G1TK46vIu+2e2nWbsEq47n1+uK3sG8tO96ah+1NdWRHqrX2zJAZaaCxfa6bVsutW0ZupaUvMn+ro66Ucp9q26tTjB9ms8upz516tSszRVqW1RtL+lYOr7am3fffXd3nqM0ouet8k/5ZGjTs1A90f1kndqmWrmuaKae0rs6VpWH+30F7nlse2/ChAlZ30GoXeVfV6P9EHW0+dqpfeX6uHmD6q+2LNT7rOem/Prggw/OdU5Jt/Z8er4KlNm0ofac2oixIJneRfVf6fuvqZvSqtLpV77ylR4/qVL+2QP4/Wj6dzmpTqgya+ONN17v8pQ3aMagylCbP+naVE6rfHRXc6yzn8K9kLrKSrfupfxW+YM69G1/lPps1N7Rf4oCHVX6PauWTSrfrrnmmu6Z2bpGlSdqY4Y25XeqF/r1SLc8qLMe02g53+r6aOr7V2a/utuceo/0riq92rqRXV4+NfgfCgj+4Ac/CH5rXn1NWiXAbkpj5513XrRP1u6vfE35W9Ey1yFP5TuaZRtqpzRa5qU8P1nq3PZd9yeu6RiNBv9Dz03n0zusemvKltIXmNIv2ayyzn1W7udyNttss8xPAdK8VX/17qh9qP7e2KZYguI+obyvSp7snk/vm+r/9rPRqjd873vfq/RphkY8Ygahv4cGmmo/9UurH1JbmcGoftxQn8/+h3/4hx4rhhRdp2JmGmjgrh6Qcl+xFaIbreulXEPRPurDUV+auylWp3asu+ldVHp00zzB/0b1//57gv+Jjs0M/iuTVyNZHcdFmyoSCrL4DefUzMh2TChIbTe9VCoE1GGoTd870TfmNQBBm/6uDlC9rOp8DG1qwKjxfcwxxwQrHzqmXnR18MU6DbWckpZgyquQ6/wq4BTMTNnyKhxaOkRLDMXMNXJTFT13eSd7Xt2LOuT0raOiypoqnQrKa5BEbGCDe0/+SEcNSFCm/sgjj+R2yul5qaGrDte8rVE/FRyqRClNFA3AyEsXoYph6Fr9tKlzKaCuRlmscqxKoQoTdYK7g1JSzx26Hn9kmv/eKa2p8FLFJy9d5T2fOt9hXbvSpoKQt91223rfMMpLF/ZdyasAxd43u3SaP6ovrwEUehYxY11DbIk2/zr9ykIz84SYkf17aBRz0W9D15yaZnRcv/zyR0umPAt7feoQ0WhMNy8v+0zUMawBIrHywJ5TlWYN+ii7vJsCturw8Td11P3whz/MZgL4m7+kl/17XjpWuarAlVxi+ZKC/yeeeGKwIaTjaDlC5e9F+Wpe3paa9lL2U2BI740aH3lbUdkY+k2d6VXHb7QcSnkv7H0oMKxPIbnfgwu9k61Ib7qmRusv7ZZHp+Q/oX38fCflOPaZqj6rjjY7aDYvnefVSVPTc0q9O+WdVAf7nXfembJrto+CpfLxB082Um/1y5GUi7FljfZ1V7LSvysorEFgec9A+bQ67dUGCQ0ubqf3oM53yroqCKfyK5ZGtX8sP1Y7U+2wonac8jR1Iqvjzp+ZEXvWtnxU4Mt9zvpdleUuUzxV3tqAWmwweNU6RJk8pY66Ucp9qy2t56O8RZs7+NY+pzraSzpWaKaTPYcC78pj/ACf0q0GECuP9LeitKBvJmtgv5ZMLbMpb9C1KO2G2uo6Vh39EHW0+dqpfSUXlQeqj2vAq/+9W/8ZFPVlpKRbHS808Dl19lbV9rub5hop/6yH0qnqg24AUX9TOtR3wNUf5m8aLK207bd5/H4O+875eWjq+5D3ftVdVmrAgp5lUX+M+qw02Mevg+heqvZ7hmYNxmx0fgWg3OC/fqMJD6EBU34/qPa1wQk/DdZRj6mjnG91fTRmXvbvzWhzhq6hbPDf76vR+6qJLprY5G9+UCv0bhe5VKlf63h5+WcdZV7Z55iXfzUj+F922f+UvsCU+l4zyjr1Z/zxj3/sHtwectfg7pNOOikbMOZvdpWLWEzD/i7UZ1c1T3avxe/bq7o6Q6MeVdJtKA/1rz81n9X5/f4gDVzW50KK4lvudVcp6/T7vL7Kuup6VWztbzQ45MorrzQLFy7sPozStT7fERvorx8Q/G9E/79/S/A/0bFZwX+93AoWps6wsLMrVOjZLTUzUkakxod7Lr9yosr8BRdcEGy0F1Epg9SsZs0IdLfQix4j1+xeVa7UeelvyrwUtJdbyhaqcKjhplktsYauPb461dSAcc11Hffdd5+55557kgJY8pk8ebI54ogjkj+fkBdIiN13M/1UMVLGrQpxyhYadZ/agHdn/pf11rWF0mTquUP3FgtMqwDTu+V3CPjHChV0db7DOl/ZfEW/se9KozNTUivGKZXsVJeitJhS4a8jT0h5H+w+Zd/tdgn+5zmVDf5XqdRWWTKrqDGtVQ3UWeyXVxr8po4yfwtV3EOBvVg60KoDmqXnbjqOOl/VQZiyKSimQV6afV/3psajDNQhFdtC95L3mzLvcspglUbLIV1n7DzaJ68OE3onm53edD115FXtlkenlAV1Bv/LpHGZa+UmNU4VQLRbanpOqXfH3rNQWk35jZ/Hla1H+fXWRmb+K1DrBjRUT9Xx/dWI/PtSXqdBzwruuVu7vQd1vlO6z7JpVL/RQBWlUz/Ykmpl6+sKoFad+a9jtCL4X7bMlE9R2yjvfUrJm4ry5UbrRn5Hnu5bdVqtuGY3zZzWYEYbhC/7nus4eW34omB1XmdmXqBT5wnVu/TvoXwyJY9z9wnl00VleNHxQ2nFt6jS5mun9lVV99BM05T8L++dTQ3+Nzrzv+x7kddvU9R+CbVTQu+sTXuaEKL+Jbd8q7Ofoll1Rr1rKqNiA7gVqNL9uQOEyvZPuP2eVWf+a2UJfYtYv7dbXrrzA75uPuc/m0brMXWV862uj5bNm4v2L2NQps0ZOmfZ4L//rhcF9EP75g0UCF1bncH/uvveyzzvZsz8D80WDsVDiq4zpS8wpb5Xd1lXpi6bd89lYzd+vbSRPNk1D5WNZevAdXiUSa9239CkLK16pBWX7erNoXw2NGtdxyyTd4Sut0o/qY6TF/yvUscuWlWkjLGeqVau08RRO7nYtjvKxMYI/pdRz9+X4H+iY9VC2T18UWexGhkKMmt2uCqkahCo8NZMAi0jZCvYoYZCSqUvr/PHr8iEKka6B1VwtZzZvvvum3USaHkiBSv8Jf3cTFLXrGVatcSk3dSRp1nwmiGtYLruUbPnNavJHZSgpWI009OfKe8XzP4ozFjhHgpea2l+Zd5azlizJTTrRddtZ8iEAtj+TMCU+/ILkVjSy0tzGk2tUcxaqnPNmjVZGtEy0e7MF7vUat1+blpTmtBz1Ox6dRbq/AqaaXS1O/rQbwynVK58G6U3zRR200jsuekYui6NtFOnqLbUc6fsl9cppjSpEeVaZlDXq+fovsO6Dpkp8Ghns9X5Doe+Uaaghc6nPEZpQs9Kg2jcDsSikbkpQTL7zFIqxqnPIsUl9h61Kk+IXYf7d9/T/4Zc7Jp1rDI2seeXkt6LGuhlK/d+GvHTnjpINZvefW/KLqEnI3+VE+XBdjba1ltvnVXq1YFrt9deey2b0aN8Ve+x/mPLgdgMHXVuqaKsZ2mDhFoyUAPuVP7aLXRev+Glc9nyVsfVqG6ttqBVe2xdoGzDNyV9qoKu2aHuyjpufqb8SuWjlv5Weigzmr/O9FpHOSSP2HtR1AgN3Xsr0ps/6CFWDobqL+2WR6fkP3UF/0MDdjQSX4NpVKfSpuXn9d66K1/4nY4p6Tm13p3ybvpp1Z/NqDxCK/24A2P9zu26660pBvbe8gIatu6sfFP/W0uUq4PArev5wc266vF1vgd1Hkt1OL3ndulMGaaUCdpPn7PR4DJbtwy5qyzVN3AVmFF5ovxeq85oQHRo5mjK+1n0nJsx818dWQrm2NnvOr/qt6rnqi2n9KMOY92XuyJPKBhV9P6l3Hsz60Z+vUd5029/+9vuweuqz2s1IXcgYF3tJbmoTafBgHYZeLX75GlN/Y5PP9CpQdz6rR0UnTogX/UktaPUdrv44ot7rFihWcfKq9VvoLTrtn3951tnP0Sdbb6i9kBRMLzOfEafO9SzdftxUspCrTShYKr7+bXYdRUF3lOD/6H3NHZe9zd1lX/+KjxuuyI0IMZdCUP5stK2+1m9qisYpeRNzSorravSi/IfvY/KB1UHdts7yp90f+5n4WxdppF+zyrljT8oKbRiio7rL9+ua9c96F7qrMfUWc6n1MXqrI+m1FlT9mlmmzN0/rLBf7/eXTR7t9HAZ6w9au8ntl+dZV7KM/T3qTv4n/fOla1XpvSrpeSpsTKnbFnn12WVL6ovSfV4pTeVH2rbqV6nsib0KQk/XWs1Z63qrHY+EuqbAAAgAElEQVRDSt5QV57s21SZ+V+HR9l0G8qHdAzFvLTsv42lKH1oKX552y0v3lJ38D+vDzSWHnWdddb1UmyLVv+yv1ffq+r4+tRvaGW/0HkI/qfox/ch+B83yvZoVvBflVEd+7vf/W62BLH/AoSWnzr66KOzALrdYhm7AinKrNzRNva3KcF/jXjSd3VsANX+NpRBK2Bvv4vud1Lo3vRpAP+7HiooZaBZ9HZTB8PZZ5/d3Rlr/91f2saviMUKd3+5RAXSVUD635H093MD2LpefaZB3yS0m9/hpn8P7Zc3QiyUDENpTgWROrfcUdShQsudNe8eu1E/deIoOKblWRScCn1/yB+h6X/nJqVy5V5zKJid14GnkWWadeTOvneXdks9d8p+ofdO6VbLMrmj+POC8e63f+p8h0PHCn2jLPauuM8g1thw902piGj/qsZlA82x+6wjT0gsRrp386/Jzxdi16wDxdJMmecXexbKYzRYREt6hbayzyQW/A/dn/JqzWrUO5ay+avEKM/Ucpxz5szJAgahTil3yX+dT+dyZ4r496njaLCTAg1a7jP03Vl/NLG/VJ2fP6icVB6vAUJF+WBoIGCKS9E+oTI7dC2ql2jZYX2GRgMWU7Y602sd5VCoXud3QquMV1kfmt3kBzFakd7qyqvaLY+O5T955UWVTnM/jfsDBG1a9vfzB+3E0nOZenfK+1MU/Le/9zuA3E7rZtRbYwbufYWesYL9Kvs0G9i2fULX6eeZ7fge1PlO+feXt/qByh8FwNUWs5vaaRrwapc/Dy0R7wfu9Fstta4BtupQtW04e8yU97PKvkXpvshTZaa+Ge6WzXltOQ0u13KqNg/PC/jkXUvs3ptdN3I7/HQPqqNosLfd/EGAdbaXdA5/iXO1hRVst6u/+QNz/E4/1WOeffbZ7jaZX8aGAmDuantFeUyok92v19XZD1Fnm69M/dzdt658JpTPqoxT3qFvDLubnqkGCbiD+v0B7LHr0neS9c5qYK2/tSL4X2f5p6XuVR7bTX1a+syeXcXGX07eDTorX1a9WfvbzQ9ixfKcMnlts8pKXYOWPlcdzP3Uhv++aT/1W6lfxG519HuWMbD7qv9LA4ncz4r4A+/9Pld/8Gwz6zGNlPOxuljd9dGUOmvKPs1sc4bO32jwv2gSQrsE/+ss81Keob9P3cH/UDs8b5WroutN6VdLyXvrLOtC9bXQ5EfVuTTRT+Wo6u9+37u/3L4bs4jlDTKrK09W34ycVTdX3ql70WRFd+XkomdUl0fZdBuqn+StFKY+IQ1St5s7gF2fPVNeqzqvJuy4K0yX/QxILJ3Z88f2q7uul2KbN5HY/lb9seqfOPjgg7N6BMH/FNX69iH4n2jZrOB/7PQpBVFRxh5bPiUW/C/6vpFGi+u7fkuWLOm+DbcirU4XjVazm98p5d67ZkjqWKqc202jrfbff/8eRJqJpcq7bWT5geVY4e5n2gpcqOHlb/4SOu55/PsuMvKX9/YbQUXP309z7kg+/3caEaiZQnYWjDJWDdhQI9PdGvWLpVf9PVYQpaTpomsOBe3s/rp/BaXU4LVbbNR21ZlOofdOy9coTfkFWehbYO5yYHW+w309+K+07c7k0v/XAKU999wzyy80MtbdWpEnpLwXdh8//YeCuLFr1rFSKvT2nLHBG0XvZMpSmXUH/1UOaHbNI488knXa5y1JW+Tu35PyaZUpmtWxfPny7KduB6YaLe6S/yrLFChwO/nKDN6y1+ZXgv0y18+T7cju0Hcy/U5HfyBgmXQY2rdMmV32XHWm15Rzx8ohHaPovYgtle0H/1uR3uqov6SU0Xl5lf499vkb7ePn0WocK6Cg+oi+367ZYm4ZmVInCO1TJfjvp3EFOjVo1S+z/RH+fgC6zjI7JT3HZv4rMKO8zQ7QkvnJJ5/cHchtRr21zDsden6araxZg/4KVaHlF90BjO34HqTkN3rOKWndvz8/wOqmF9/Kr/uXOVZeOky55qI8Q2lRdXMbgNe3wzXrQ20aBc4U/NO/uVuRZ6i9mPf95tC+ZcrN3q4b2WCDvPxVMULBIr8+0Uh7KVRWqNzbZpttsm99a/MH6vuBTr3fWkUlb8Ulv36k9Ktlwu13bWN5jPoCtBKCZjbZzf20QJk6Tawfos42n5vWY/Xz1PfC3S/2zob6b/LeIR3Xnw3tD8Ytel9jy3q3IvhfZ/nnt8+0apACVJp8oM3Nr/2VMNQfobaqZsiH0mtqGZG6X7PKSrVj1MekZ+duoT6Yor6rUJkTS7tl0rl/fN/D75f0y1N/xc5m1mMaKedbXR9NqbOm7FMmf045Xmyf/hD8L2MaK/Ninqnvb5lVAt1j+qu16G9VP3uY0q+WkvfUWdaVqa8VPQv/mbuxhlgdKuUZp7ikHCe2T10esfO4f1e8R31/7qCwok81h2bRp5yvt4L/ddf1Uu41Zea/jmMHiKhvNmWACDP/U/Tj+xD8jxtle/iNs9gSxGVHvikYoe9pKoj78ccfF34HM6Xz1XaKaqSYRh+5SwUro7PLvKUE/zUzXpV3fwtV8t0C3l8C1w3C+scKeYUC837FXDME1ABRkEZbUeGuEeeaFb5w4cLEp/7fu7nP218GsczBylSAynQIhCpwoYBcI37uferZK8Cujh6tKKEOGHeZVndf/10pW4nwRzRqlLmW69bSnqGtaNBE6rlT9itTofJnz+i63edTdKyy73BoVpQGrygQoFlCtqM9pSJsfcukxTo7wfOW2cx759QoUP6owK3tTG5FnlAmD/AHFoWWkUt5NmXSX+z5FaV3f0l6DbRQhU15jt0aDf7n+ek8Op+eqfLO1NGhOp5f4VW+oZUDVB7az124HT9u3mgHZCivt53cOmbeMnMala2OP33iRp0LKsPdASru/fllrp+/lUlLZZe9ix27TJkdO5b/9zrTqz12I+VQqF5nO6H1PriNQdUvlHe6dQe/LG92equr/qL77s08Wu+w6oJq7NlVPFLK27qC/34aT03H/ntbZ5mdcg2pA5BV7ikwoyUj3cGfzai3lnmnU56xdQh9v9Lmde36HtT1ToXuz5+d6KaXosGeZY+Vlw7LPLvQvrH0vf322xsN7rDf1QzlUUXHyBvsrN+ErqfMIOx2rRvpnjUYUQMY3XpRne0l+fmdykqLms1lP4+kfWzQ2O8T0OwzfV7CXbbfbw/GVopLyWP8PN3tFyhTp4n1Q6Rci02nsTafm55j9XN337ryGb88KHqHQu+jP0g177o0E879VJHSqtKF+0mTVgT/6yr//Pa1dXvppZeyT5VpcwfE+H0zemdlp0kKdosNJM1re8Ty5d4oK3Wt/iDlvP7SRvo9rV3MwC833E+76W/+4Ch/kIu/pHOZ85Wtx1Qt53UfrayPuivkhcrlMp+kK5M/x+oRKX9vNPhfZtn/skuep5YDsf3KmMbKvBRTf5+y8Y+8c+j9Udnhr1p8wAEHZKsll+kP0jn8frXQYJuU97vOsq5sfS3Pys+33AGuZeotdeTJVdKM/U1dHqnXoEk/Wj3NnTCo38Y+D6aJnfpEZl4/n46htrhibzb+VpR3hK43ta4X26/uul6qrbuf+kg1IEDtCX2+1HfLmwjgn4vgfxX99X9D8D/RsVnB/08//TRbVnbevHnBpWVDl5ca/Few4/LLL+9edkQBQC2/oozOjsJvJPgfKkzdRkxKAKuoAh8KlPsdBe4I/9j1VOmUstfnZtqx5UyKkpS7FE8s6cUqeO7vUwv3Rvzs+dRoV+XS/U5g0b00GvyPFWz+uYve1ZSKnY6Xsl+quY4Xa3DkHavKO6zzxWathp5X0cCUMmkxtPRZLK3bv6fkbbFj+cumF+VDdeUJsWty/+4PwAktZ5+Sd5YdGOFeg9/Zlpfe1UmuIKgqbdpUXmgQyX333dfjm1fNCv7bCvTEiROzju7Qsvp59n7Hi82HtLyXZqKpQu6uuuA2nuygAAV7tay/3ULviEYqqyPPHTVclB78MreR98Uv/8qkw9C+Kemu6jnqTK+6hkbLIR0jlK9p1qHSgga22U0ruqjxonSflxaand7qzKsaSXN15NEydJc2TClv6wr++2k8NT37K7TUXWbHriM1+K/jaBDcV77ylR6fZmpGvbVMHSjlGVuD0HFtumvX96Cud6qMk7zKWlUZMFbmmqo+H3/Z/jKeRTNqGu2Ibse6kQajaUa9AlN+B3id7SWlLz+Qp/SjpTrdVZJsu1Zp0V3BT4MCNDjB/Uaq/6xibYuUPKboGGXqNLG0knItNg+Ltfnc/D5m4O5b5r3wyxT33Y+tSOX/1j9vrB6r+rY+baeOXn3S0XaAq5N3/PjxWT+U3VoR/K+r/FMaCaVnDXxxB8TYVcLcPhc7KEAd39pXx9KW2h7zP7EVy5er5sW6Jj9QUSZfifWX1tHvadNOzMBPx6FlpW2AX9elfM0GG5W3up8y1bHKnK/OsrnoWHn1APtJhrL9wLG6aKwOHZsc5x6/TP4cu66Uv5fJl3W80KqdeRPiYnlk7PpSy4HYfmVMY2Ve7JpDf6/jmArKKvDvT9ZzPwlU9tq0muSdd97Z/TO1k1RHUT+KArVacVIruDz88MM9Ph3r15lDeWHVsq5Mvpp3v/6gy9S2qvt5rzrz5LLPpah+UyYvKXvevJWxNQhZE4UUMyvalCcrTWnAgtKO6jhKU1rZ8KCDDjK6dn1KzZbz/krVsetNTRux/equ68WuO/Z3DZxQH6w7YTT1M6YE/2O6aX8n+J/m1JSZ/7El+fMuLaXzVd8f1pLJdkl+u0yOMh81XGxmFFuCODYavKiS0WgFJDQ7w1+yy/80QLMCfercUEVaXlUbkapcHHXUUeawww5LSnX+jIuib16ndko04qeLrhJU7u3gv1vgpjbcUvZLNZdbrMEROlbVd9gmLo3g1CxnVQyKRifa/Tsl+O8GmnVfuj8F69zBKO7I81bkCUkv9P/eyW+4hfK5lLyzzmBqKL0rn9K34+wMHbsM1n777WcuvPBCo2Cn3ZoZ/LfnSK2Q2/39d852sNkZ2vYTM5ptcfjhh/fo9LGfA9BsHvdzKv7qNbHlTEPpItZpmpqWVDbrO5r+95lTfx/aLyXdVT1+nem1jnJI9xHqRNGIb7ez2nY23HTTTdkgzbz8stnprZGOXLf+ouuvK4CgY8XKQdVz1YFzyy239Bgg49YtU8rb3g7+a6lrfarHfo6jGWV20btVJvhvj+N2lDWj3hp79u79pDxju3/ZTvPUPKmZ70Fd71QZp7z3z876KXusPMcyx4ntq0FUWjZT+YHycXdz23NlPFsd/G+HupHqYxrgc/zxx/f4bEasI9B/xn6+EvuUnq3ruYMl7WpsmlWr2VDabKBTAyn1rXd9A1ab36cQC2Sk5DHNDP5XXT431uZzn0PMwN23zHvhP+s6g//+Z3BC6U71an360Xby2jr8008/3WNFrXYO/vv9Nn56tP0bStdu4FhthenTp2ezTe2sQjvTVIOp3c9X+n07sTzUPtfYfs2sMxYFZYqC/3X1e6YahMo0v2/NLu2vNqE7gCP0qdKYuXu+svWYooF5oWPFZvc22oeUVx+oc+Z/M9ucoesvky+H2kplPvMaW6U0Vhbn5Yux8qKMaSg9l1kZKWTcaPA/L49oJPCv61R/lj4R5H6HPaXtkBL8r1rWla2vha43tOqguzpurA5Vd56cYpq3Tx0eKefP+5xp2X7GonP5n30uM/kzlPfklbkxs0aD/35dL8W3aJ/Q6sTaP2VgOsH/RvX//nuC/4mOsZGs/mFSCj//hVRjXoWuChFlQGp0pFQ0/YxdlRONPLLfH3O/XaLv5xQF/1X5VWBHQQ27ud/adO8ztKSYu1S//5LGlv13R1OHMgLfItThUzbQl5LZ+M+2bEaamMTW281f/qboW9D+si6hCmqjfiosr732WqMCzW4qjLS87IQJE7KBESkFVkqadjH8gi1WofZnqrgV6NRzp+wXq1C59+DP9vaXA6vzHbbnVYXuT3/6UzYISB2usa0Tg//2nrTcuoJzdnNnLbQiT4jZ2r/7sw6UDvS9SHXiultK463OYGoovSsIqg5bO2NH16iVY9TQuOCCC2oN/vtpT6O+NeJeg1fcgStl8mt9QicUuJezZurbDjl1vE2ZMiWb4S8HdxnIvICuzev8eoH+XQO8dD9Kg9pi5UWs4p6aturYz093ed9Dr3KuutJrXeWQ7sF/fttuu232CRs7MMRtCMbeyWant5QyKfW51BVA0PlSy8HQd9zLBCmbFfwv8ykm17cZZXbR8/PTqp8XKs0++OCDZs6cOd3lvTtzLZYPpaadIgP9LW8gWJn0W/Sd9jLHid1Tne9BXccK3V/RcsChpYXtMwgdK/Q5tZhTGfPUfUPP2O10LioXU9o79p7KevoWvV03sh1+Q4cONY8//ng20NUGU/V+H3PMMWbSpEndl11neylviXN9TsTPz1U31KpKtn3oLqnrl51uHuHPxvMHH6SUL/6gdreTtc5+iJRrsQ8i1uZz01ksmOPuW1c+45cHsYkefke23xHtX5c+y6e6ml01TINBfvjDH5oddtghOOhSn2+09epYflTkkddBXlf553+T2A3c+wNiNDhXg2E0EF+b/TxG3gAC9fFoS81DY/vF/t4MZx3TX4Lafafr6vcsyt9j7cTQ94g18Eyrt9lPN+j4dhC4u7pKGdOy9Ziq5XyoHt5IP3CZdNHovs1sc4aurWzwv8z+ft9j0YSt0LWllgOx/eos86o835T4R95x84KyW2+9dfaJ39hs7KLr1bE1q/+uu+7K/Uxt6Pex4H8jZZ1fbhb18+fdW6yfKlZvqTtPrpJm7G/q8Eg5f2j2uerYp59+evAz1ynH9Pfx66UaNKx4SeqW2jcY26/uul7q9RftF1o9JlZu63gE/+vQJ/ifrNiM4L//woZG+aVUNGOd6kWzf/wAemhETt7Swn7F1l+2w68IhUbR2gfgN6hC30ryM7DQd6WKOuhV8M+cOTOb9WY3LUGnZazLfDvI72wLLQ2WnLAKdvRNipZF8ZemUkVJI/9UmNmtUT8/Lebdd6wgSknTLov/7UT/G23uvqH063Yopp47Zb/Qe2cb9/5jfeihh7IGsd38kXR1vsM6h9L6zTffnH2D3G7qfFEHnZZQl2EsmOXeQ6yx4e4be/5236rGoeCC/x0/N19rRZ6Q+r77I4/tjAP3W7ehCk4oQBWr0Jd5fqFn4f7eDYKWOW+ei59GQvcXyq/LBOqKzuHml3oX9U5oNpI2t5zKW8rddtL5aStUeY11Ovr5W9EsxtR0VnU/v9MuVI5UPXaZdFOU39RVDuk+imZT29WSVEdIeSebnd7qqr/oXnojj250FlRdwf+iwYFl0nbdZXbs3LHgv34vo7xBtM2ot5Z5p0PPL9S5rvvQwCwN0NIARm1ue6Bd34O63qnQ/YW+TWrTiz/oyK1b+suB6jdlZ5/YdHXZZZd1DyjXv+V11KTU6/KO6ZbvRZ6hQer+KnDWx2+nlm2v9XbdyA1mKm1o1qUG+djNb1c3s73k1k00e86d6ax0pfzArjbotoVCnw6wS5j76ddv38XyGA0UdT9BIBe3k7XOfog623xl6ufNaF+FBg3ltV91fr8jW/1KCsboExShOoV7ze4EFP3vMu3JWLmYmu/WVf4VBVrcAR+6T5Vv+uyB8mG7EsaoUaPWK6f9On8jeaibLzezrHTvx31GoWX13bRSV7+nPWeqlXuNclF61hLfdtNz0aAqm3/l9TM1sx5TtZzXPbS6Php7L1P/3sw2Z+gaygTz9ftQXSM0SKNM33meTWq+GNuvzjIv9Tm6+1UN/uu91ABHd7UYHbfO2dg63nvvvZd9wk+TWzTYX5va+zqPJim+8MILRv3vdosF/xsp6/xBgqnLnxfVH/wgc6wOVXeeXCXN2N/U4RE7v+qc+nSxuwKEOzgx9vuUv2vAn1aZsIMfVU/SyoE77rhjys+DdaqqM//rrusl30DOjqF6iXZ1V7LJOwfB/0b1//57Zv4nOrYi+B+aGa+MQw1bdyZ+yrL/9rb8QjMWiNDv/EClRtrp+ydugEovr0y0PK7d/GC836j3v8Vtf5fSoRGqrIcaqrGApr/cl4LjujfN+EvdQpU8zZLVt4I1er6uLdSIUiBC33pUBcFu6vxQx5y7hKZf+Nfh51foQjMFQumi0WX//SWNdN/u94Jdb8080RKTWpVCm9+AS20opuwXqlCpAjFjxgyjxq7dVLlUh7z9jpz+3X9XihpuVd5hPxgeevdi74rrGmtsuPumdsZUNQ4F//2Z//o2/I9//ONsiebYfdaRJ6S886EBGQcccID57ne/u97go9g163yxCn2Z51fUwe1XisucN88lJfgfClyUCf4XBctCA6tsoMkNSPkNf3/VEf85hQIQGlSg2T/2+H5HXyh/y0sXsXSmRq0GuOm/9c6rQ15LjyoglLKFOuJ1TxpA5W4qm9RpozR93HHHpRy6tvRaVzmki84L/vud1do39k62Ir3VlVf1Rh6tz4doJQ53JQ/7vqSUBXUF//00rk4fldlavajMVneZHTt3SvDfD8jpmLa90Ix6a5myIPT8ZK8Bifvss093Gah8UnmYVr6ymz9Irh3fgzrfKf/+1HGkGSkKDrhbyMoPIPjHUvmjoJ0Gm7ub0o6+w60yw51Jrn1S3k97rNR9FWTR9+HdzzW5nepFnrpv5cfPP/989y2EAieh9kjRIPTQO9jbdSO//eTXXXTNblu4zvZSbIayGxDWSoXy1n/8wKA/u999zmofKR2ozmI3d8JCUR4TmiXon7vOfog623xl6ufNaF+FygPNVNX3rO2qVfa8mhGtZertikh+mtP/L1qRwK4aZvstyrQnY+Viar5bV/lX1Hbx3z3dr633u/mTv2qm35eSmoem7NesslLPRYEM9XvpnbOb3wejf3f7o3y/qv2eZcsbPx35Awz9v+cNfG5mPaaRcr7V9dHYe5n692a2OUPXUDb4H1ppLpRP+sctmqSUZ5OaL8b2q7PMS32O7n5Vg/+h2diKP6juq9WMW7Gl5Kl1lnWh+lqon1/pUPVdrUyiFXTsxD6VySqbVUZrCw3KirXT6syTVc6qXqhnqRVn9fzUZ6t3JmVr1CN2jtAnI2WmVXrK9gHkncsa2AlF2i8vZlF0val1m9h+ddf1Ysaxv2vlNsWs3LZf6uAIgv8x3bS/E/xPc1qvk7joe1c6ZErhF+qEVCNeM+21qbNUs3fdbyvr31OD/+pY06x295vAKcH/0JJYWqpNy1NreRvdmxoUatDb5QdV0fGDBCEDNXK0xLLuceONN84ak6GlSrWPPn+gTQWIRgP+8Y9/7D5f1RmzoXsLLV2vgLoKiWeffTbrhNS9K/O221NPPWVuuOGG7iWx9e/qNNOSLqqkyEPXrUJXowtVCOh/KyCpAFLq5p9HQQn7jWp14mlWi0ZJ6tvUdvMHa9TlFypAlC5UaCpArWepZbo10t0uFa5rajT4r2P4lV057L777lmnlwK9ed9+1/KUapza5QRTKnZ572/qe6dz6brU4aHzaTl6d7UJHd8fuJLXcKvyDocGepRdJcNPn7HGhrt/rCJi9015FiEX9zMkeu56t/R5Ax3PbkobCnqmrHBQV54Qe6f1GRZVeOx1Fo1mjgUada5Yhd69ntjzy+vg1nvm5sVlz5tn4qcRPa9TTjkl+9SNNnUI63MVbhmjfz/22GPXC0zkncOfqeT+Nu+bU7HBQn7g3j+H8l7dhxo6oXJS1xqa2e9/QzH0CSB1Iiqtql6gGSvqoFUj0M680rFDgR515o4ZMyaWPLO/h2bRufmZrkurV+i+NZipzGCMutJrXeVQqFyxSH65oX+PvZOtSG915VWtzKOVbkN1WbcOl1IW1BX8z0vj/uc6dD4FpObNm5d1ZBxyyCHmG9/4Rvd7VGeZnfJy+nm46sfKm/VOqsxX/Uszftz6lz+LpO56a5l3Oq+MUR1HrqrX2ndSA5DdOqS/QkA7vgd1vlP+rBG5qLNPS7zvueeeWTmpAeEqN9QhaK1C9cU8Kw3a0qBl/Vbv56233podMzSjP+X9LKrXuZ8aUHtEZYjaT+7sKr/zJ+YZWh1CNjJSG0vvud9ODdVnYu9eb9eN/PZTaOCDX7+vq73kDzTwA2J+H4a19AdixAZ7qj6j8tN959WO/s53vpO17zQ4wO0HUd1eM3Xvv//+rP7v/u7QQw/N2uF2Nb+6+iHy6r62Tle2zVemft6s9pXKNQ34sQFqnUdteuUN8te7unDhQnPLLbd0Bxe0jwbQaNKE0qbd8gIioX1j7ZHYO1nFQ7+po/zz69j+yph+PdBeq9/mL/oURmp+m7Jfs8pKe19KJ5qQogk0ytc1cM+drBQbjKMyq0q/Z1F5k7J8cKge6KarvCX466zH1FnOt7o+WuYdLdq3mW3O0HnLBv91DJVzV111VY+l4tWvrnxS6VvpXvmoW5+pMiEsNV+M7VdnmVflOafEP/zj5gVl7adiqlxHld+k5Kl1l3Wh/p/99tsvq8eon0dtO0201IqVqtued955Ru1nXasmlrj9y27fp73/WDutrliUzhcanJoyo9t9VlU9Ys9b5ZIm09rZ+NrfX+Exdgz9Xf0C6tdXzEdtDvXl2oF+6ufVxBh3sp/yCM3633777VMOn1unqjrzXwess65XdBM2sK96pCYNaZC52q6qj6vvTvE0PV8/rpmaXxL8L5WEcncm+J/o2IyZ/7HKZ96lpQQhQzPXdLyU4L/2UwNHwXa3UZ13PTqXAp3HH398jxnp2j9UoMfI1XGgkWKarejPYNZvizpwYh30NhNUx5MduBC7Hv3dn22sxvKNN96YNSZTt9iAkdBxlFlqtpw651I2Da7QIAy7VHHdfqHGc+y66gj+612RgzoiUrfQ93tSKnY6fsp+sWXW8q4zNGo4dKyq77C/tLyuo8oqGe71xxob7r6xTlu7b7OM/cIT2QsAACAASURBVNU8WpUn5D1v//u0qek3tJ8aAgrmKg3FKvRlnl9eh4Y/Y0fHLHPevHstGjmd9xt1PJ9zzjlms802SyIs6lyzZZwGTrmbPyswtDyVWxaE8tfYxYWC/1Xyt9Bngvz3tMonBPRsrr322qTyMe+TQCGDMukmlt/UUQ7pGkMz//MG5cTykVakt7rqL72dRyt4qWC7ZoTllbex9yj176GO4Cr10lbUu4vuqegTFXm/8xvUdddby7zTeWVM7Dmqs0v5vvJmdwvNEoody6/H1/ke1HmsKu95UTtMQVINzE1pz4UG2KXU1YrqdbHnomvff//9s1WQ7OzgmGeVtOy2LWPXFLufVtWNQu1Gv/zzBy1WqU+E2kuxb8mGZmnJzW9v+J8i8OsuepYKmuq+UtJo3rNTR6zav5pY4G5V8vtQWqmzzVemfu7uG3svitKtX4ZVeYf8PgZ7vlCdPm8p3Vj9LvXd1H6pHtq3yv36719sBZ7QgJjQbMyiT2Gk5rep+zWjrEx9Rv5gnLr6Pcuk87xr9Vc5tfuFVrWMlQcxj7rqMXnlfJ19SLF7qfvvzWpzqv9Un4/SO1lm81dOLZtvVF1CPDVfTNmvrjIvxe3RRx/NBoiVKbv9AYt5g6Zi5y/bLxQ7XkqeWndZp0CogtJ29n7RNdoBmMq7tAqAu+UFmWPttDrz5NDgmrLB/yoe7ieO8/z8gXuxtGD/7vcph+4x71hVBhfk1akaCf6XzcN0DXl1vSK3Mjb2OHl9bpo4e/nllyf1Rdpj5U0MTn3W/WU/gv+JT7oZwX+dWi+Klil3l79wL0mdpOPHj8+C4HbGaEonZN4SI6nBfxXiDz/8sLnrrrsKXzxlDpqBpMqSuxS9ew96gVWwu6OBQ+y6V3UAqePANt79QlYV3wMPPDCb3RE6X6yDXufVvWm2gGa6uLOFizJvjT7UKC93+/TTT7MBEhqNl1Lp2Wabbcy555673pJ6sSSoglmjSjXTpWjTrFMNwHCvs26/lE4aVU40i0dBT211BP91HI1+VDpSRT7mreCoViSQubulVOy0f8p+oQqVZgfK3B/VZq9BNlqJwO/IDh2r6jvsj5qsukqG65bS2ChbYUkxDn1vregd0PPWrCB3ibBW5gmha6tSGcq7RzeYG6vQl3l+oWeRtwRomfPm3YdGf2okfew9tr/XiFmt+OB+eqYoHfj3EwqChwbJhL5BrW+Duct3uUv76/q1OoE68jRLKrSp4SBLuzpLXkBeaV2juN1VXIruUUuUKZjlfmrGf081WESBszJL5ume1FmowW3uEu3+teiZ6Pzu7K+i6y2TbmL5TR3lkK7VP0/espvatygfaVV6q6v+ktph3ow8Wh0UCjC6S71XDQzH6k76e94sMNVL9b7lldXusVXvnDZtWlb3tFudZXbKffhLZxf9Rter5XSVV7lL8uo3ddZby7zToWesAKpmirizJNz7Ut6pPCb0ncQ66vF1vgd1Hsu+53Pnzs1W9nK/TRl67rF2mMomDQBQfpdXTinNqM6pNON/JiYlH7DX5S9pHUvbedee4qm0rDaBVucoqkuE2pax67J/b3XdKOW+/aVeda3+jK862kuxGfuhVcZCgU5/AKzqQ5o57uZNSpfqc1BdqqjeUSX96zeN9EMU5flV23xl6ufuvinpQ/unvrN6hzRTTf0YeXmDPX+oj8H+LdTXoP4I1an9LVa/S303tV+qhz1mo+VfbJBn6N0MfZKk6FMYqc8udb9mlJXqV1Ceo1U5QxNpbJBaA7r8z2HW0e9ZlD+nzPzX70NtQP17aKXEovM1Wo+po5xvdX20zDsa27eVbc7YtejvoRXtUusayiO14q5mvpbdUvPF1P3qKPNS7sHPE1N+4/cLVzmGzlNlgkPR9aXkqc0o6xT41wQ3fQ4rb1N9SfVz1dN9LzlohWLlyf6W0k6rK0/2+ztVDuizeu7KySnpo6xHyjGrDKC3x3UHjqdO6CqqL6Vcb2rdJnW/uup6RdeuOJ8+Q6FVbWKb0ob6MVVPDK2IXeV51Z0fxO6hU/9O8D/xyamCq2CxKrk2IK8C3i4n7h9GjVct2a+ggRpUGv1z0EEHZYFtf1Nho44ZdWCoI1IVIXW+aOnZI444IgtyX3rppdmMS51bnZD6JrDdtESylpN+8803s3/S8lsKMCrj8TctV6J97YupCrxmkvpBUvs77TdnzpxsaUldm+5F16CCW8vSqDPU/z5ciFQeOoYamOroU0Bbm1x0DSoYDj744GyJP3ezMyt1Xi3zp9licrFL+vnnUiNWo7vsderblSFz/U7uqnTrmrQMjL0mHVv3pECtClJdm39d7nlVSGnk4wsvvJA9I9sQ0r1plqoqgVoiSrOw/BkJickvux8tJ6N7k4meuTY1qvS8Nbpanb3+gIhm+Cl9vvrqq1ma1ehSPVulCX0SQg19zQbVLCOlG+3rBxG1v2aWKgCov+setLxjqJPA99H+Suf6xrsqtmpo69/sM9OMEj1z/bddQtw9hn9uPSOd235qw+6r4JLedy1Had9ff7+8CpUGX6gDS+/zxx9/3G2jc+i99RvCOmdd77BfcZWB8h0NlvHfGfdd0d/0/ikoE9rkIA/7rPVeaKm/0L3om38K7NqBNQoS6huzfj4Rehaq2CooZDc9Wz1rdQrKyL6j9u+6P1Ua9LxlG3ruvZEnuIbNCv77aUZlkSrZ/neBdS1u+aVnrZVB1FCw+YX/LJQnq7IbWi7eP6/SgL7J5g+OKsrb9By1bJbyJw188zsdbbmgY2rpKF1H6H3OO4cCEBpUp7SoLTSy1P82mQJNGjii8sXd9FkaDahRWszLL955551sWTbli7o3GauMVCeC8mZVzjUyXvdZVOa6+ZuuXfmbtZGzfqvnq/dP1+nn9/5solCnY2qZo+ese9enb2zZr2tQeaY8ReVNmWdSZ3rVPTRaDvnvhZ7t5MmTs4GMofpFUX7Z6vTWaP2l1Xm03i11qOp9ULrx60F6lipfVI9KHRCUko5Dy6D79QFbL9U7bOtV2kfllep9ul7V31QfdNNFXWV2yn1oH72DGoikziGd23fSu6l8TvVMDaL1r9c/Tx31Vl2H8lmVcboedU7psyehMiivU035oz7xov/YgRg279TA4rw2lr2fRurxdb4HdR7LfVbu/an9ZgOj9nmrLFfdMqUdpnaOgk4aYGbrzratqWWOlbeH8j6dUwOQ9a6oPIrV2dUWuvPOO7P6r/tO6b7c9pXyA83WDl2766nfqA6geoa/r9KdBpCojui3CVQ3VB1CaSyvjRt7/1pdN0q9b9U33M8ihWbANdpe0oBz1eVte1rvowJr7qY6jzqiVY9TfUDpUZ15bttA6eDCCy/sXm41r02g46qDUudVu9zPk93zKt2q7av6odJRStu6aj+EPW+dbT73XnqrfeVegy0PZG/re7YclLP6ekJ9DPYYbrpVOlD/kLuSh3sutz2if9dxVfcOtSdj76fOq6XmNUCqKJ+oq/zTqpH6tI620AxfvXOqh6vurL4glV9qf6tMdjf/3XL7qursp8grS8r2eeUFGOSuz+6pLafrtm0E5RVFfXWN9nva+ypbNrkedhCxfZ72b/7Mb99Qfajqj7Ob8sQ66zFVyvlW10dj72WVv9fd5qxr5r+9F73b6vPUrGu/H1b1C7WLVRZVycd0Dr+fRn3PijP4x1M9TPmQ3iE7aDO0n47ZaJmX8hzrmPmv+r8GusYGoPnXU/dM35R+yWaVdcqP1N+iuqzNA2zfuuo5Sl+2PWQneakeNHHixOwTcHlxitS+lzryZL+/s5HnU8YjJZ1q4qBWAik7uNT/JJnNB5RmVQ7Yfjo3DqHyXm3xvEmxKdeb2qbUYAQNHFH9VFtR/Vp/b7SuF7t2W4dXPqVrU/3fxsXcfgq1W/2JkO6xmfkfk67+d4L/1e34JQII9GOBlNGU/ZiHW//fAn5luMx30nUId4QvoxpJVnkC/tJtscAnkggggECrBFJm1LTqWjgPAgh0hkA7tbPa6Vo64+lxlX1FIHV2Yafdr/8JlVgbm3pMpz1hrhcBBFol4K88q0lZGgSYN2GzVdfFeRBA4L8FCP6TGhBAAIEKAnQEVUDrhz8h+N8PH3ov3LJmEmlUs0ZLawt9k7gXLotTIoAAAsnLUEOFAAIIWIF2ame107WQQhBopUBfDP5rBqi+KWxXiJOnVg/USoV5Kw4R/G9lquNcCCDQKQL+J29Cq1F1yr1wnQj0ZQGC/3356XJvCCDQNAE6gppG26cOTPC/Tz3OtrwZBfy1QoSW2dKmpbT0TV0tn82GAAII9LYAnea9/QQ4PwKdJ9BO7ax2upbOe5JccScL9MXg/9tvv21++9vfZp+MsJs+E6pP4ORt1GM6ORVz7Qgg0CwBdxUVLZWvz3SFPgHXrPNzXAQQSBMg+J/mxF4IIIBADwE6gkgQKQIE/1OU2KcRAbcTS8v9z5gxw0yYMKGRQ/JbBBBAoDYBOs1ro+RACPQbgXZqZ7XTtfSbBMCNtoVAXwz++0tUb7rppubss882o0aNyjWnHtMWyZGLQACBNhLwV1E59NBDzdSpU1nuv42eEZeCgBUg+E9aQAABBCoI0BFUAa0f/oTgfz986C2+5QcffNCoI2vgwIFm8uTJ5rDDDqPR1eJnwOkQQCBfgE5zUgcCCJQVaKd2VjtdS1lH9kegEYG+Fvz3l6iWzbhx47LZqhtttFEuFfWYRlIRv0UAgb4osHjxYnPJJZeYrq6uLB+dPn26GTx4cF+8Ve4JgY4XIPjf8Y+QG0AAgd4QWLVqlbniiiuMgrvr1q0zQ4cOzWbc6ptxbAhYAVWKL730UrNy5UqzwQYbmEmTJhktLZi63X777Wb27Nlm7dq1ZosttjBnnXWW2WabbVJ/zn4IIIAAAgj0qoBmhlx//fXZp0lUlumbutOmTTP77rtvr14XJ0cAgfYVULBNnzR6+eWXe72dRZuvfdMJV9ZcgQULFpiZM2dmS+QPGDDA7LTTTll/R6cGeBYuXGiuvPLKLFilTW3r448/PrpiGvWY5qYzjo4AAggggAACzRMg+N88W46MAAIIIIAAAggggAACCCCAAAIIIIAAAggggAACCCCAAAIIIIBASwQI/reEmZMggAACCCCAAAIIIIAAAggggAACCCCAAAIIIIAAAggggAACCCDQPAGC/82z5cgIIIAAAggggAACCCCAAAIIIIAAAggggAACCCCAAAIIIIAAAgi0RIDgf0uYOQkCCCCAAAIIIIAAAggggAACCCCAAAIIIIAAAggggAACCCCAAALNEyD43zxbjowAAggggAACCCCAAAIIIIAAAggggAACCCCAAAIIIIAAAggggEBLBAj+t4SZkyCAAAIIIIAAAggggAACCCCAAAIIIIAAAggggAACCCCAAAIIINA8AYL/zbPlyAgggAACCCCAAAIIIIAAAggggAACCCCAAAIIIIAAAggggAACCLREgOB/S5g5CQIIIIAAAggggAACCCCAAAIIIIAAAggggAACCCCAAAIIIIAAAs0TIPjfPFuOjAACCCCAAAIIIIAAAggggAACCCCAAAIIIIAAAggggAACCCCAQEsECP63hJmTIIAAAggggAACCCCAAAIIIIAAAggggAACCCCAAAIIIIAAAggg0DwBgv/Ns+XICCCAAAIIIIAAAggggAACCCCAAAIIIIAAAggggAACCCCAAAIItESA4H9LmDkJAggggAACCCCAAAIIIIAAAggggAACCCCAAAIIIIAAAggggAACzRMg+N88W46MAAIIIIAAAggggAACCCCAAAIIIIAAAggggAACCCCAAAIIIIBASwQI/reEmZMggAACCCCAAAIIIIAAAgh0usCCBQvMVVddZT755JPsVrbffntzxhlnmCFDhvS4tccff9zceuut5vPPPzcDBgwwe++9tznhhBPMwIEDs/1WrVplLrvsMvPmm29m/3+TTTYxM2bMMLvssst6RF1dXeb3v/+90bm16VxnnXWW2W677YKcy5cvN3PmzDHPP/+8+fDDD83atWvN4MGDzcSJE82UKVPM8OHDg7/74osvzHXXXWfmzZsXfUybb755dg0jR45cb1+db9GiRWb27Nnmtddey+5V24Ybbmi22GILs9tuu5lDDjkk+99sCCCAAAIIIIAAAggggAACCCBQrwDB/3o9ORoCCCCAAAIIIIAAAggggEAfFXjuueeyQLzdhg0bZs4777z1Atn33nuvufvuu7v3Gzt2bDZIQEF+bR999JG54IILsuC83U499VSzxx579JBTQH7WrFnmySef7P53HUOB9zFjxqy37wMPPGDuv//+bNBBaNtoo43Msccea7761a9mgxLcbcWKFebCCy80y5YtS3p6oet97733sgEEixcvLjyG7kGDIXbfffekc7ETAggggAACCCCAAAIIIIAAAgikCRD8T3NiLwQQQAABBBBAAAEEEEAAgX4u0Org/zPPPGNuuOGGHsH8UPB/3bp15r777jP33HOP0f8u2jTj/txzzzUjRozosZsGImhAggYmpGx+8F+rGFx66aVm9erVKT/PBkyEriPpx+yEAAIIIIAAAggggAACCCCAAAJBAYL/JAwEEEAAAQQQQAABBBBAAAEEEgRaGfx//fXXzeWXX75eMD0U/H/jjTfM7373u+7PEehWxo8fb6ZNm5YF+bX0/l133WWeeOIJM2jQoODKAf4xtLKAVhjQ+VJWKnBt9DmAI488MvvUgFYb+Oyzz4w+hXDHHXf0GMigVQgmTZqUIM8uCCCAAAIIIIAAAggggAACCCCQIkDwP0WJfRBAAAEEEEAAAQQQQAABBPq9QKuC/wrWK5gfWj7fD/5rpr8+DfDXv/61+/lst912WeB+yJAh3f+m/bSSgFYI0N/0yQJ3mz9/vrnqqqu6Vw4YN26cOf3007PgfUrw/7XXXjPXXHONmTJlitl3333NBhts0OP4+oSBPpnwt7/9rfvftd9JJ53U79MVAAgggAACCCCAAAIIIIAAAgjUJUDwvy5JjoMAAggggAACCCCAAAIIINCnBVoR/FeQ/MYbbzRPPfVU0NIP/q9cudJcdNFFZsmSJd37f/vb3zZf//rXSz2L2bNnm9tuu637N25gPiX4n3Kyq6++2sybN69717322stMnz495afsgwACCCCAAAIIIIAAAggggAACCQIE/xOQ2AUBBBBAAAEEEEAAAQQQQAABP/i/6aabmrPPPtuMGjWqB869995r7r777u5/Gzt2rDnjjDOyJfS1FQXT77//fvPnP/+5ewb+6NGjzYcffmgU5NfmB//feustc8kll5iurq7s75qpr3PtvPPOpR7Y7bffbh566KHu3xx99NHmG9/4RvR6/ZNo1QJ9XuDZZ5/Nrlv/X6sOhDaC/6UeETsjgAACCCCAAAIIIIAAAgggEBUg+B8lYgcEEEAAAQQQQAABBBBAAAEEjPED7TLZY489zHHHHZctsf/JJ5+Yl19+OQv8uzPxU4P/m2++ubn88svN6tWrM+4tt9zSfO973zPXX399NmBAmx/8f+ONN7JPBOjcob+nPDd/Sf6BAwea0047zUyYMCH7ecrMfx1Dgx4eeOABs3bt2pTTGoL/SUzshAACCCCAAAIIIIAAAggggECyAMH/ZCp2RAABBBBAAAEEEEAAAQQQ6M8Cn332WRacX7BgQSmGlOD/tGnTzCOPPNI9aGDDDTc0J5xwQjYAoCi4X0fw3/90gAYhnHvuuWarrbbK7jMW/NfM/vvuu8/cc889ubP8Q2AE/0slI3ZGAAEEEEAAAQQQQAABBBBAICpA8D9KxA4IIIAAAggggAACCCCAAAII/F1As/+vuuqqbEn71C0W/Nds/pEjR5pFixZlhxwwYICZPHmyOeKII8ybb75ZOvh/5plnmh122CH18ow/gCB2vTrwqaeemq16oE0W//Vf/2WWL1/efc5x48aZqVOnZvellQS0XX311WbevHnd+xD8T35E7IgAAggggAACCCCAAAIIIIBAkgDB/yQmdkIAAQQQQAABBBBAAAEEEEDg7wJaYn/27NnmySefzALfWuZeAXvNmFfQW0vgz507t5srJZju2u60007ZsvuDBw9eLzDvL/v/wQcfmIsuusisWLGi+xDHHnusmTRpUvLj0nL9+lSB3Q477LAscG+32Mx/f/DA8OHDzY9//GMzbNiwHtdA8D/5kbAjAggggAACCCCAAAIIIIAAApUECP5XYuNHCCCAAAIIIIAAAggggAACCIQF/GB6meD/iBEjzI9+9KNsuX9tsWX99SmCK664wrzyyivdF6NZ/2eccUY2eMDdXn/9dXPLLbeYE088MZuRr02DBi6++GLz/vvvZ/9/0003NWeffbYZNWpU90/LBv+322677B50LLt1dXWZyy67zOga7Baa+f/iiy+aWbNmZZ8a0KcPDjzwwGwggl09gDSHAAIIIIAAAggggAACCCCAAAL5AgT/SR0IIIAAAggggAACCCCAAAII1ChQNfivYPfJJ5/cvZy+LikW/Nc+Tz31lLnhhhvMunXruu9i/PjxZtq0aUaDCRR410oFf/nLX7Ig+llnnWXGjBmTrWDwhz/8wTz33HPdv9t9993N9OnTewTbY8H/d999NxtAsGrVquw4WgXh61//ujnyyCPNRhttZN5+++3s+rSfu/nB/9BABg1g0ECC0aNH1/iEOBQCCCCAAAIIIIAAAggggAACfVOA4H/ffK7cFQIIIIAAAggggAACCCCAQC8JVAn+K2A+efJkc8QRR2TBc7ulBP8VxL/yyivNq6++Gr3jIUOGmHPOOcc8/fTT2WAAd9NM/TPPPNNsv/32Pf49FvzXZw60pP/zzz8fPb+7gx/8131odYBFixZ17+Z/5qDUCdgZAQQQQAABBBBAAAEEEEAAgX4mQPC/nz1wbhcBBBBAAAEEEEAAAQQQQKC5AlWC/7vttps55ZRT1lvePiX4r7tZvXq1+f3vf184AECz8I866igzadIkc80115h58+Z1QyjIfsIJJxjN/Pe3WPBf+y9btiwL3C9ZsiSIqwENu+yyi3nnnXfMypUrs31SZv7bwQr2MwXNfXIcHQEEEEAAAQQQQAABBBBAAIHOFiD439nPj6tHAAEEEEAAAQQQQAABBBBoM4HHH3/c3Hrrrebzzz/PZvHvvffeWWDdfrdey+MrUP7mm29mV77tttua0047zWy55Zbr3cl7772X7bt8+fLsb1tssUW2bP8222yz3r5r1641CxYsyGb0L168OFvuX+cfNmxY9imBQw45JPu9tjvuuCPbT8vqT5w40UyZMsUMHz48KOlfrwYKzJgxIwvmu5uW7X/ssceM7v+DDz4wuh4NONhhhx3MYYcdZkaNGmUuvfTS7Np0XQcffLA59thjexxj/vz5ZtasWdkAAX0G4cADDzRTp05db1BEmz1yLgcBBBBAAAEEEEAAAQQQQACBthAg+N8Wj4GLQAABBBBAAAEEEEAAAQQQQAABBBBAAAEEEEAAAQQQQAABBBBAoLoAwf/qdvwSAQQQQAABBBBAAAEEEEAAAQQQQAABBBBAAAEEEEAAAQQQQACBthAg+N8Wj4GLQAABBBBAAAEEEEAAAQQQQAABBBBAAAEEEEAAAQQQQAABBBBAoLoAwf/qdvwSAQQQQAABBBBAAAEEEEAAAQQQQAABBBBAAAEEEEAAAQQQQACBthAg+N8Wj4GLQAABBBBAAAEEEEAAAQQQQAABBBBAAAEEEEAAAQQQQAABBBBAoLoAwf/qdvwSAQQQQAABBBBAAAEEEEAAAQQQQAABBBBAAAEEEEAAAQQQQACBthAg+N8Wj4GLQAABBBBAAAEEEEAAAQQQQAABBBBAAAEEEEAAAQQQQAABBBBAoLoAwf/qdvwSAQQQQAABBBBAAAEEEEAAAQQQQAABBBBAAAEEEEAAAQQQQACBthAg+N8Wj4GLQAABBBBAAAEEEEAAAQQQQAABBBBAAAEEEEAAAQQQQAABBBBAoLoAwf/qdvwSAQQQQAABBBBAAAEEEEAAAQQQQAABBBBAAAEEEEAAAQQQQACBthAg+N8Wj4GLQAABBBBAAAEEEEAAAQQQQAABBBBAAAEEEEAAAQQQQAABBBBAoLoAwf/qdvwSAQQQQAABBBBAAAEEEEAAAQQQQAABBBBAAAEEEEAAAQQQQACBthAg+N8Wj4GLQAABBBBAAAEEEEAAAQQQQAABBBBAAAEEEEAAAQQQQAABBBBAoLoAwf/qdvwSAQQQQAABBBBAAAEEEEAAAQQQQAABBBBAAAEEEEAAAQQQQACBthAg+N8Wj4GLQAABBBBAAAEEEEAAAQQQQAABBBBAAAEEEEAAAQQQQAABBBBAoLoAwf/qdvwSAQQQQAABBBBAAAEEEEAAAQQQQAABBBBAAAEEEEAAAQQQQACBthAg+N8Wj4GLQAABBBBAAAEEEEAAAQQQQAABBBBAAAEEEEAAAQQQQAABBBBAoLoAwf/qdvwSAQQQQAABBBBAAAEEEEAAAQQQQAABBBBAAAEEEEAAAQQQQACBthAg+N8Wj4GLQAABBBBAAAEEEEAAAQQQQAABBBBAAAEEEEAAAQQQQAABBBBAoLoAwf/qdvwSAQQQQAABBBBAAAEEEEAAAQQQQAABBBBAAAEEEEAAAQQQQACBthAg+N8Wj4GLQAABBBBAAAEEEEAAAQQQQAABBBBAAAEEEEAAAQQQQAABBBBAoLoAwf/qdvwSAQQQQAABBBBAAAEEEEAAAQQQQAABBBBAAAEEEEAAAQQQQACBthAg+N8Wj4GLQAABBBBAAAEEEEAAAQQQQAABBBBAAAEEEEAAAQQQQAABBBBAoLoAwf/qdvwSAQQQQAABBBBAAAEEEEAAAQQQQAABBBBAAAEEEEAAAQQQQACBthAg+N8Wj4GLQAABBBBAAAEEEEAAAQQQQAABBBBAAAEEFl38PwAAIABJREFUEEAAAQQQQAABBBBAoLoAwf/qdvwSAQQQQAABBBBAAAEEEEAAAQQQQAABBBBAAAEEEEAAAQQQQACBthAg+N8Wj4GLQAABBBBAAAEEEEAAAQQQQAABBBBAAAEEEEAAAQQQQAABBBBAoLoAwf/qdvwSAQQQQAABBBBAAAEEEEAAAQQQQAABBBBAAAEEEEAAAQQQQACBthAg+N8Wj4GLQAABBBBAAAEEEEAAAQQQQAABBBBAAAEEEEAAAQQQQAABBBBAoLoAwf/qdvwSAQQQQAABBBBAAAEEEEAAAQQQQAABBBBAAAEEEEAAAQQQQACBthAg+N8Wj4GLQAABBBBAAAEEEEAAAQQQQAABBBBAAAEEEEAAAQQQQAABBBBAoLpAxwX/f/GLX5if/OQnPe549uzZ5uCDD+7xb1dffbU55ZRTgjKh/asT8ksEEEAAAQQQQAABBBBAAAEEEEAAAQQQQAABBBBAAAEEEEAAAQR6V6Cjgv8K6D/88MPmN7/5jRk8eLDp6uoy559/vrn44ouNH9C3wX8C/b2bwDg7AggggAACCCCAAAIIIIAAAggggAACCCCAAAIIIIAAAggggEDzBToq+B/ieOmll8yJJ55oDjjggO5BAdqP4H/zEw9nQAABBBBAAAEEEEAAAQQQQAABBBBAAAEEEEAAAQQQQAABBBBoD4GOD/4vXbrUTJ8+3YwdO5bgf3ukKa4CAQQQQAABBBBAAAEEEEAAAQQQQAABBBBAAAEEEEAAAQQQQKDFAgT/WwzO6RBAAAEEEEAAAQQQQAABBBBAAAEEEEAAAQQQQAABBBBAAAEEEKhboOOD/3PmzDGTJk0yM2fOzFYAsJtd9t8Hmz17tjn44INLO65du9asWbOm9O/4AQIIIIAAAggggAACCCCAAAIIIIAAAggggAACCCCAAAIIIIBA/xEYNGiQ2WCDDVp+wx0d/LdL/ktNwf4RI0YUAv7iF78wP/nJT9YbKJCi/tFHH5kFCxak7Mo+CCCAAAIIIIAAAggggAACCCCAAAIIIIAAAggggAACCCCAAAL9VGD8+PFm6NChLb/7jg7+22B+6mz+rq4uc/7555tFixYlDRZwn4Z+u2TJkpY/IE6IAAIIIIAAAggggAACCCCAAAIIIIAAAggggAACCCCAAAIIINA5AiNHjjQbb7xxyy+4Y4P/VWfx63ezZs0y119/vdGICzYEEEAAAQQQQAABBBBAAAEEEEAAAQQQQAABBBBAAAEEEEAAAQQ6XaAjg/9a4v+UU04xP//5z82//uu/lnoGBP9LcbEzAggggAACCCCAAAIIIIAAAggggAACCCCAAAIIIIAAAggggEAHCHRc8H/OnDlm0qRJlQL/S5cuNdOnTzdjx441v/nNb8zgwYM74BFxiQgggAACCCCAAAIIIIAAAggggAACCCCAAAIIIIAAAggggAACCBQLdFTw3wb+zznnnMLg/UsvvWR++tOfmv/8z/80I0aMyAS6urrM+eefbx577DGW/OetQAABBBBAAAEEEEAAAQQQQAABBBBAAAEEEEAAAQQQQAABBBDoUwIdE/y3wfuLL7449wHMnDkzm9mvTcv7/+QnP+mxb2zQQJ96stwMAggggAACCCCAAAIIIIAAAggggAACCCCAAAIIIIAAAggggEC/EeiY4H+/eSLcKAIIIIAAAggggAACCCCAAAIIIIAAAggggAACCCCAAAIIIIAAAiUFCP6XBGN3BBBAAAEEEEAAAQQQQAABBBBAAAEEEEAAAQQQQAABBBBAAAEE2k2A4H+7PRGuBwEEEEAAAQQQQAABBBBAAAEEEEAAAQQQQAABBBBAAAEEEEAAgZICBP9LgrE7AggggAACCCCAAAIIIIAAAggggAACCCCAAAIIIIAAAggggAAC7SZA8L/dngjXgwACCCCAAAIIIIAAAggggAACCCCAAAIIIIAAAggggAACCCCAQEkBgv8lwdgdAQQQQAABBBBAAAEEEEAAAQQQQAABBBBAAAEEEEAAAQQQQACBdhMg+N9uT4TrQQABBBBAAAEEEEAAAQQQQAABBBBAAAEEEEAAAQQQQAABBBBAoKQAwf+SYOyOAAIIIIAAAggggAACCCCAAAIIIIAAAggggAACCCCAAAIIIIBAuwkQ/G+3J8L1IIAAAggggAACCCCAAAIIIIAAAggggAACCCCAAAIIIIAAAgggUFKA4H9JMHZHAAEEEEAAAQQQQAABBBBAAAEEEEAAAQQQQAABBBBAAAEEEECg3QQI/rfbE+F6EEAAAQQQQAABBBBAAAEEEEAAAQQQQAABBBBAAAEEEEAAAQQQKClA8L8kGLsjgAACCCCAAAIIIIAAAggggAACCCCAAAIIIIAAAggggAACCCDQbgIE/9vtiXA9CCCAAAIIIIAAAggggAACCCCAAAIIIIAAAggg0K8FVqz+zFx29yvmyVeWmpVdn5kBAwaYL22xsZl24Bhz9P6jzYAcnY9WrTH3zH3H3PHEW+bkw3Y0k/cZleT41gerzZX3LjDzFi4zaz5fawZuMMDsvO1m5oxvjjMTtt8i6RjshAACCCDQ+wIE/3v/GXAFCCCAAAIIIIAAAggggAACCCCAAAIIIIAAAggggEAmsHjpavPv1z1r3l662my52cZmp5FDTdeaL8wri1eYz75YZ7791dHmjCnjugcAKFj/yAtLzJ8ef8sseOdjs27duuw45x0zISn4/+xry82vb5pvNOBgh62HmK2HbZL9b51P2zlTx5tv7ps2iIBHiAACCCDQuwIE/3vXn7MjgAACCCCAAAIIIIAAAggggAACCCCAAAIIIIAAApmAwva/njXfzPnbEjN1/+2ymfeaha/t6QVLzX/Mmm8GDDDmJz/Yy4wf/fcZ+Zf++RXzx8ffzPb78phhZunHn2YDB1KC/5+s+cL87Jp55uW3PjIzjtzZHHvAmO5BBU+9stT8Pzc+b0ZuOdj8csY+ZujgjXhKCCCAAAJtLkDwv80fEJeHAAIIIIAAAggggAACCCCAAAIIIIAAAggggAAC/UPggxWfmH+6/Gnz+Rdrzb+ftq8ZNWLT7hvXwICfzXzGPLNwWY/A/l1PLc4C9ofuMdJsMmig+dnVz5i5r/bcJ0/v3eVd5h8ve8psusmG2fmGDx3UvevHXZ+Zf77yabNi1WfmV2d8xYwcPrh/PATuEgEEEOhgAYL/HfzwuHQEEEAAAQQQQAABBBBAAAEEEEAAAQQQQAABBBDoOwIfrlpjrrxngdls043MDw7bKQvmu5tm4j/ywvvm/zh2gjl8r22DN14m+P/F2nVm6YpPs1UDttx84+5Z/zrwex92mX+5cm52jv/1w33NVptv0neguRMEEECgjwoQ/O+jD5bbQgABBBBAAAEEEEAAAQQQQAABBBBAAAEEEEAAgb4j8NGqNeafr5xrVqxeY35+6j5m7DZDgzdXJvgfOoBWGFj4zsfmkrteNq8sXmHOnDLOTN1/dN+B5E4QQACBPixA8L8PP1xuDQEEEEAAAQQQQAABBBBAAAEEEEAAAQQQQAABBPqGwM2PvGGuuu9Vc8ReI815x07sMUvfvcOqwf9nXl1mfnXDc+aTz77IDjdkkw3NWUftag7bc2TuufqGLHeBAAII9B0Bgv9951lyJwgggAACCCCAAAIIIIAAAggggAACCCCAAAIIINAHBZ5esNT8x6z5ZvjQQebnM/YxIzbbOPcuqwb/X1+y0tzw0CLz2RdrzZIPPzGvL1llttp8Y/M/jt/NjB+9RR9U5ZYQQACBvidA8L/vPVPuCAEEEEAAAQQQQAABBBBAAAEEEEAAAQQQQAABBPqIwLOvLTe/vmm++ezztVkgft9dRhTeWdXgv3/QO554y1z651fM9l8aYn45Yx8zdPBGfUSU20AAAQT6rgDB/777bLkzBBBAAAEEEEAAAQQQQAABBBBAAAEEEEAAAQQQ6GCBN5asMj+75hnT9ekX5vzvftnsv+tW0bupK/ivFQB+OvMZs/Cdj83/fdKeZo+xw6PnZgcEEEAAgd4VIPjfu/6cHQEEEEAAAQQQQAABBBBAAAEEEEAAAQQQQAABBBBYT+C95V3mf17/nHln2Wrzw2+OM0fvt12SUpng/5rP15rlKz81G2800AwbMmi94+tYWnng/zxuN3Pwl7dOOj87IYAAAgj0ngDB/96z58wIIIAAAggggAACCCCAAAIIIIAAAggggAACCCCAwHoCH61aY3529Tzz+pKV5swp48zU/UcnK5UJ/j+3aLn5n9c9my3t//NT9zGbDBrYfR5m/ieTsyMCCCDQNgIE/9vmUXAhCCCAAAIIIIAAAggggAACCCCAAAIIIIAAAggg0N8FutZ8YX5903wzd8FS892DdjDTD9/JDCiBUhT892f6a5DBP1851yz5sMucPXW8OXLvbbvP9PiL75vf3Pw3M3LLweaXM/YxQwdvVOIq2BUBBBBAoDcECP73hjrnRAABBBBAAAEEEEAAAQQQQAABBBBAAAEEEEAAAQQ8Ac22/49Z840C71sMGWR23W5zMyAQ+R+y8YbmtMm75C7VP/fVZea8YyaYyfuM6nGGZ15dZn51w3Nm4pgtzL9N3zv721+efddc9KeXzKefrzU7bD3EbD1sE7Ni9WfmlcUrss8B/I/jdzP77jKCZ4UAAggg0AECBP874CFxiQgggAACCCCAAAIIIIAAAggggAACCCCAAAIIIND3BVZ2fWb+5aq5ZtF7KwtvdtiQQeZXZ3zFjBw+eL39imb+h4L/OsDCdz82M+9faJ5ftNxodYBBG25g9tppS3PakbuY0Vtt2vfhuUMEEECgjwgQ/O8jD5LbQAABBBBAAAEEEEAAAQQQQAABBBBAAAEEEEAAAQSKBO58crG5+I6XzEmH7pj9hw0BBBBAoG8JEPzvW8+Tu0EAAQQQQAABBBBAAAEEEEAAAQQQQAABBBBAAAEE1hPQjP6fXzPPvLFkZbbk/87bboYSAggggEAfEyD438ceKLeDAAIIIIAAAggggAACCCCAAAIIIIAAAggggAACCPgC73/0ifn/bnvBHDDhS2bq/qMBQgABBBDogwIE//vgQ+WWEEAAAQQQQAABBBBAAAEEEEAAAQQQQAABBBBAAAEEEEAAAQT6lwDB//71vLlbBBBAAAEEEEAAAQQQQAABBBBAAAEEEEAAAQQQQAABBBBAAIE+KEDwvw8+VG4JAQQQQAABBBBAAAEEEEAAAQQQQAABBBBAAAEEEEAAAQQQQKB/CRD871/Pm7tFAAEEEEAAAQQQQAABBBBAAAEEEEAAAQQQQAABBBBAAAEEEOiDAgT/++BD5ZYQQAABBBBAAAEEEEAAAQQQQAABBBBAAAEEEEAAAQQQQAABBPqXAMH//vW8uVsEEEAAAQQQQAABBBBAAAEEEEAAAQQQQAABBBBAAAEEEEAAgT4oQPC/Dz5UbgkBBBBAAAEEEEAAAQQQQAABBBBAAAEEEEAAAQQQQAABBBBAoH8JEPzvX8+bu0UAAQQQQAABBBBAAAEEEEAAAQQQQAABBBBAAAEEEEAAAQQQ6IMCBP/74EPllhBAAAEEEEAAAQQQQAABBBBAAAEEEEAAAQQQQAABBBBAAAEE+pcAwf/+9by5WwQQQAABBBBAoBaBdcaYN5asNLNmv25eWrzC/OyUvc3I4YPXO7b2u++Zd8ys2YvMu8s/yf6+3YhNzamH72S+NuFL0WtZ2fWZ+Zer5ppF760M7jt2m6HmlzP2MUMHbxQ9FjsggAACCCCAAAIIIIAAAggggAACCCCAAAJ9WYDgf19+utwbAggggAACCCBQs8DSjz819zz9trn76bfNso8/zY4+bMgg86szvrJe8F+B/8v+/Iq5/a9vmUEbbmB23W5zs3bdOvPK4hXmi7XrzJlTxpmp+48uvML3Puwy/3T50+ajVWvMkE02NAMGDOix/w5bDzH/eMIeZtONN6z5TjkcAggggAACCCCAAAIIIIAAAggggAACCCDQWQIE/zvreXG1CCCAAAIIIIBArwm4s/CHbrKhmThmmJn/+odZYD8U/H/hzY/Mv187z2w8aKD5tx/sbcZsPSS79qcXLDX/MWu+GTxooPnZqXub0Vv9/d9D2+Klq80/Xf6U2f5LQ8xPT9nbbDRwg167f06MAAIIIIAAAggggAACCCCAAAIIIIAAAgi0swDB/3Z+OlwbAggggAACCCDQRgKrP/3c3DTndbPPziPMhO23MO9/9In5x8ueyq4wFPy/7sHXjP7zvUljzSmH79TjTi68/cVs9YDTJ+9iph04Jvcun3l1mfnVDc+Z3Xccbv7lpD3bSINLQQABBBBAAAEEEEAAAQQQQAABBBBAAAEE2kuA4H97PQ+uBgEEEEAAAQQQ6BiBd5d3FQb/f3nds2beq8vM/3X8buaACV/qcV8PPf+e+X9v+ZvZZ5cRhUF9u58+D6DPBLAhgAACCCCAAAIIIIAAAggggAACCCCAAAIIhAUI/pMyEEAAAQQQQAABBCoJxIL/P7v6GfP8og+DwX87o18rCPzbKXubATlXcM/ct80Ff3zR7D52uHl3WZdZ+vGnZoMBJvsMwLlTx2crELAhgAACCCCAAAIIIIAAAggggAACCCCAAAIIGEPwn1SAAAIIIIAAAgggUEkgFvy/4p4F5pZH3wgu+//Yi++bX///7J0JeJXVtff/Scg8D0AgEMYQwpSEQXGoYxG1SrWoZRIr7e3trba9flo/rRBkql6r9bu32l7bOoCAiqAWUUTqjAoICQFiIAQMGSCEzPOc71nbvjHDyZnfw3vO+e/n4fEx2cPav7XPm/Pu/95rbctBQlwI1i5NR1iwv0kbnt91Am/vK4KPjw9CA/3g5+eLlrYONLd2ICRwEB6YPxnTx8faZT8bkQAJkAAJkAAJkAAJkAAJkAAJkAAJkAAJkAAJkIAnEaD470ne5FxIgARIgARIgARIwIUELIn/uYXVWPPKYQQH+mHlojQkDglV1p2rasLvXzuC02X1SBsbY/bm//HiGnyUXYpLJw3BtDHRqn1HZxdeeP8E3v2qBOOHhWP10nQEB/i5cOYcigRIgARIgARIgARIgARIgARIgARIgARIgARIgASMR4Div/F8QotIgARIgARIgARIwC0IWBL/uwC8sOsEduwvRpC/rwrR397RhbySWvj4AG3tnUrQX7k4zeb51jS04pH1WaiobcbvFkzD1NHfHgxgIQESIAESIAESIAESIAESIAESIAESIAESIAESIAFvJUDx31s9z3mTAAmQAAmQAAmQgIMELIn/0r3c0t+6pwDv7C9GbWObCtX//fRhSBwcir+8cxxzZyTg5zdMsMuSVZsOIetkJe65eSLmpA+3qw82IgESIAESIAESIAESIAESIAESIAESIAESIAESIAFPIUDx31M8yXmQAAmQAAmQAAmQgIsJWCP+D2TS87skbH8xfnPLJFwxZajJaq3tnaiqb0Ggvx+iQgP61aH472KHczgSIAESIAESIAESIAESIAESIAESIAESIAESIAFDE6D4b2j30DgSIAESIAESIAESMC4Be8X/wrIGrNp8CH6+Pli7dDqGRAWZnOS56iY8/GImIkL8sXZpOsKC/bvrNbV2IGNDForLGxj237hLhJaRAAmQAAmQAAmQAAmQAAmQAAmQAAmQAAmQAAm4kADFfxfC5lAkQAIkQAIkQAIk4EkE7BH/T56tw1Nv5OBcVRN+Mmc8br54ZDeS5tYOVDe0IixokBL62zo6sWZzNnJOV+Onc5Nw46wR3XUlaoBEDxgbH47VS9MRHODnSWg5FxIgARIgARIgARIgARIgARIgARLwWgJdAArL6rFtz2kcL6nFqiVpiI8O7sdD6u3NPY9NH51CSUUjurq61H7CzKRYLLsuSV0mMFccbe+1DuLESYAEDE2A4r+h3UPjSIAESIAESIAESMC4BKwV/z/MPovPjp5Dwbl6VDe0qQnNmz1Sif8+Paa3O+sMnn37mDoQIGK/FC1KQGVdK0YNCVVRAsqqm3G6rEEJ/g/Mn4zp42ONC4mWkQAJkAAJkAAJkAAJkAAJkAAJkIAdBGob23D0dBWaWjrsaO3cJr6+PhgXH47EIaHO7bhPbxV1LdideQbvZ55BZV2L+q2kAXx82QyT4v/6f57EW18WwtcHSEqIUJcJTpXWq7ZyWWDl4lREmkgjqA3raHtdYbBzEiABErCTAMV/O8GxGQmQAAmQAAmQAAl4OwFrxX+5ob9jfzHCgwchZWQk5l8+GhMSIvrhMyX+S6Xi8kas/2c+jhRUQaIDBAzyxZj4MPzs+glIGt6/H2/3C+dPAiRAAiRAAiRAAiRAAiRAAiTg3gQk2t3f3stDl1xNN1D5fvpw3HvzRF0sqm9qw/INWerigIj4KYlRKhKg7AGYEv8lVeDy9VloaG7vdTFA0gT+YetRZOZXYMGVY9Q/U8XR9rpAYKckQAIk4AQCFP+dAJFdkAAJkAAJkAAJkAAJOE7grzvzsOtgCX5zyyRcMWWo4x2yBxIgARIgARIgARIgARIgARIgARJwMwKny+rxm//db1irJZy+RPNzdmlsaccbn59G+rhYTBwZifM1zXjohYNqGFPi/6GTlXh8yxGMGx6OR5ekwd/Pt9sk7XJB+rgYrFycZtJUR9s7e/7sjwRIgAScRYDiv7NIsh8SIAESIAESIAESIAG7CUhov4wNWar96qXpiA0PtLsvNiQBEiABEiABEiABEiABEiABEiABdyUgee5f/vCkYc2XiH6P3T1Dd/ssRRuUCAErNmQhNiIQa5emIyzYv9smSQXw0u78XmkF+xrsaHvdAXAAEiABErCTAMV/O8GxGQmQAAmQAAmQAAmQgPMIyEv3n7bnYvHVYzF9fKzzOmZPTiPQ0dmFY0U12LqnAHVNbXh0cVqvzRVtIAmxuG1PgcrRKDkqfXx8MDgyEPNmJ+KGmQnwk2SMNpTcohqseyUb9c3tuOfmiZiTPtyG1qxKAiRAAiRAAiRAAiRAAiRAAu5F4M87jqn3KaOWmPBAvHDfZbqbZ0n8l4wIT23Lwedfl+Ha1Hj85LokBAf44cCJCgjDQX4+WLkoDYlDQk3a6mh73QFwABIgARKwkwDFfzvBsRkJkAAJkAAJkAAJkAAJeAOB4vIG7PyqBJ8cKVUCvJTRQ8P63ayQn0uOxlWbs3GipFblaExKiEB7RxfySmrR2t6Jmy4agWVzk2Ct/C9tVm/OxtGCKjUuxX9vWHGcIwmQAAmQAAmQAAmQAAl4N4G/7zqBHfuKDAvB18cHb6y4Wnf7LIn/YoC8M77w/gm8f/AMOrtEzv+2DI4MwoO3T0HS8AizdjraXncIHIAESIAE7CBA8d8OaGxCAiRAAiRAAiRAAiRAAt5AQNtsqW5ohdzuGBMfhsOnqpAQF2JS/P/ocCme2Z6LUUPCsHJxKiJDAxSmk2frsO7Vw2hp60DGolQkj4i0Ct/b+4pUqEbZw5GNHIr/VmFjJRIgARIgARIgARIgARIgATcmYHTxX9C+lXGN7oStEf+zTlbiqW1H1SEAOXwuN/9Pldajqr4Vc2cMx7LrkhAwyHdAWx1trzsEDkACJEACdhCg+G8HNDYhARIgARIgARIgARIgAW8gUFHXgu17i3BNajwSh4Qh+2QlHt9yBPExwSbF/+d3nYAI9j+ZMx63XJLYC9GqTYcgGyvWCviny+qxalM2osMC1GaNhP+3tq03+IZzJAESIAESIAESIAESIAES8EwCRhf/46OD8b+/ukR3+JbE/7LqZizfkKmizT2yYBrGDQtXNslBgCe3HcVXeRVYeu043Hpp73dTzXBH2+sOgAOQAAmQgJ0EKP7bCY7NSIAESIAESIAESIAESMDbCByyIP6/9WWhuql/88Uj8dO5Sd142jo68ejGQzh5pg4P3TEVaeNizKKT+k9uy1GHDX572xTs2F9k08EBb/ML50sCJEACJEACJEACJEACJOA5BCj+f+tLS+K/9v55Teow/PqHKb0WQMG5eqzYkIXYiECTB9elsqPtPWfFcSYkQAKeRoDiv6d5lPMhARIgARIgARIgARIgAZ0IWBL/tZsT9U3t+Nn1Sbhyajza2jvx6iffqIgAM5Ji8cD8KWbDLorp72eewXPvHsf1MxPws+snYLWNUQN0mj67JQESIAESIAESIAESIAESIAHdCVD8/xaxJfFfizxnKkKcpbbSv6PtdV8IHIAESIAE7CRA8d9OcGxGAiRAAiRAAiRAAiRAAt5GwJL4LzzOVTXhia1HcfJsXS88FyfH4Vc/nISwoEFmsWkHCPz9fLF6aTpiwwNha8oAb/ML50sCJEACJEACJEACJEACJOA5BCj+f+tLSwK+HDKXf30jz0lb7eZ/eIg/1t01XaWT61scbe85K44zIQES8DQCFP89zaOcDwmQAAmQAAmQAAmQAAnoRMCS+N8FqLD/2/cWITLEH+OHh6OlrRN5JbXw9/PBL36QjMsnDx3QOmn/7PZcfHS4VIVtlMgBUij+6+RQdksCJEACJEACJEACJEACJGA4AhT/v3WJJfE/t7Aaa145jOBAP6xclIbEIaGqXUdnF/72Xh7eO1Ci3j/vnz8ZPgCaWztQ3dCqDqSHBfvD1vaGWyg0iARIgAQGIEDxn0uDBEiABEiABEiABEiABEjAKgKWxP9PjpTif/6Ri9SxMfjtbVMQHOCn+i0sa8CqzYdUCoCVi9Mwbli4yfG+zD2Pp9/MQfp4SQ8wGXL7XwrFf6vcw0okQAIkQAIkQAIkQAIkQAIeQIDi/7dOtCT+y+HxF3adwI79xSq13ISECHUQoOh8A0qrmjE4MhDLF6R2HwrYnXUGz759rDtSgK3tPWBpcQokYAgCckDnWFENtu4pQF1TGx5dnKYO5GilvqkNyzdkqQge5kqQvx8eumMq0sbFmKwmn/EPDp3Ftj0F6pkgJSE2BHdeMxYXTxycOhO6AAAgAElEQVRsCBZ6GeF24v+aNWuQkZHRi8eePXtw2WWX9WNUUVGBxYsXY9euXd2/27hxo/oZCwmQAAmQAAmQAAmQAAmQgG0EzIn/bR2deHTjIeQV16qbFbP7vEi99WWhigpgKiSjWFHT0IqMlw+pF7+Vi1MxakhYt3EU/23zE2uTAAmQAAmQAAmQAAmQAAm4LwGK/9/6zpL4L3VE3Nubex6bPjqFkopGdHV1KRFxZlIsll2XhIiQ7wTFvuK/re3dd0XRchIwBoHi8gbs/KoEcnGkvrldGTV6aBjWLk3vJf5LlI7NH59SzwBTpb3j28MDg/x8sPrOdNVH32LqcE9nVxdOlNSq6CA/nZuEG2eNMAYYHaxwK/F/06ZN+Oyzz/D0008jODgYTU1NuO+++/Dcc8+h7wGA48eP48c//jHmz5+PFStWKHSff/45Lr/8cqxevbr7ZzowZZckQAIkQAIkQAIkQAIk4JEEzIn/2sns6vpWPL5sBuKjg3sx0DZa0sfFqNv/fcuWzwrwysffqM0aS+WemydiTvpwS9X4exIgARIgARIgARIgARIgARJwOwIU//Vx2V935mHXwRL85pZJuGLKwOno9BmdvZKAdxPQDvNI6o2Y8ECMiQ/D4VNVSIgL6Sf+WyJ1IK8cT2w9iqumxeOXN000WT23qAbrXslGYEDvtCCZ+RV4cluOilS56s40jIj7Nl2IpxW3Ev9NwddE/tmzZ3cfCpB6EiFAxH45MBAbG9vdVH6+bds2vPbaa0hOTvY0f3I+JEACJEACJEACJEACJKAbAXPiv5zMzng5S4X4NxV2Tbv5f03qMPz6hyn9bPww+yz2Hjtv0nY5mV1V36rSBcRGBOKmi0Zi2pho3ebJjkmABEiABEiABEiABEiABEjgQhGg+O988hV1LcjYkKU6Xr00HbHhgc4fhD2SAAkMSEA+g9v3FuGa1HgkDglD9slKPL7lCOJjgm0S/yXq5JrN2cg/U4cVC6chJTHK5JivfvIN5N9tl4/GkmvG9qrz5x3H8H7mGfxkznjcckmiR3rN7cV/LbT/6NGju8V/U7f+Ne9pt/8Z/t8j1zMnRQIkQAIkQAIkQAIkoCMBc+K/DLvxw1MqZ9tFyXF4YP4UlXdRSmVdCx7ddAgl5Y1K+L9yarz6uZz4bmnrQHRYYHddU+Yz7L+OTmXXJEACJEACJEACJEACJEAChiJA8d/57pDc4X/anovFV4/F9PHfXRZ1/kjskQRIwBoClvaXBuojt7Aaa145jPHDw7FiUSr8/b7dd+pb1r56WB0wMJWW8tOj5/Dfb32N9PGxWL5gmjXmul0djxT/zQn85g4GuJ33aDAJkAAJkAAJkAAJkAAJuJCApZezmoZWrNqUjVOldSqM29j4MJVLTW7uN7R0qEMB9/9ocrfQL6J+bmGNyUgBPadF8d+FTuZQJEACJEACJEACJEACJEACF5QAxf8Lip+DkwAJuICApf0lUyZIksintuVg//HzuO/WybgkZfCAlso+0tGCapPivzb2xJGRWLkkDT4umK+rh3B78d+U0K/9bM+ePbjssst6MaX47+olxvFIgARIgARIgARIgAQ8hYA1L2dNrR3YtqdAhVCrbWyDj48PBkcGYt7sRNwwMwF+vt+9VlH895SVwXmQAAmQAAmQAAmQAAmQAAk4iwDFf2eRZD8kQAJGJWDN/lJf2yWCh6SbHBoVrNJ3BAf4DTi9l3bnQ9JPmgr7Lykn5RBBQlyITSkHjMrSlF1uLf5rIf9lYps2bUJs7LfhWvQQ/7u6uiD/WEiABEiABEiABEiABEjAmwiIeC//Birad2RzdUy1rWtqwyPrM9HU0oHH7p6OuIggVU373m3NuPx+7k0rkXMlARIgARIgARIgARIgAe8g8Pz7+Xhnf7FhJxsfHYw/33OxYe3ra5j2rir/1d4h+S7pNu6joR5EoOc+jynx35QO27PNn3ccw+6ss7h7znjMmz2y1x6S/E/Pulp6gOBAP6xclIbEIaGq/rmqJvz+tSM4XVaPtLEx3Tf/9dKALe1t6eVetxb/16xZg4yMDPS94a9H2P+amhrk5+fr5Qf2SwIkQAIkQAIkQAIkQAKGJODn54eEhAR10NbXt3cutZaWFpw9exZyKDcqKgpDhw5FaGjogIcF5GVK23j5Mvc8nn4zB1dMGYp75qWoMGvynbuoqAjSb2RkpBo3ODi4Fxfpo7q6GiUlJaoeCwmQgOME5HMun3H53AUGBqK9vR2VlZXqsyaf64iICEgda0pbW5tqe+7cuX7VZQzpS8YYNGiQ2nxtbW1FU1OTGqu+vt6aIViHBEiABEiABEiABDyawK6vm7H/G+O+60SH+OLeq8M92gecHAmQgPMJyL7RyJEjERAQAFPiv+wJFRYWqndEKXFxcWpfSN4dz1U3Yfn6LJVGUm79x4YHqj2h4uJi9S4pJTw8HImJiQgKCoJc5X5h1wns2F+MIH9fSIj/9o4u5JXUQu63tLV3YtqYaKxcnKbeS8vLy9XYzi7JyckICwtzdrcW+3Nb8V8T/jdu3IjFixf3mqg14v9vf/vbfu3M0WpsbMSZM2csAmUFEiABEiABEiABEiABEvBEAiIKyouUvHRJaW5uVmK9iHY9i7zUSD15mZPDAtrpaXkpk/8XMV8OAMhNlj1fl+Gh26cgMjQAnZ2dqKqqUv+0In3Iy6HWpqOjQ4mDMq7UZyEBEnCMgHxe5Z98xvqK+/IZEyFfPoe2RvaQz6pswGifZ+k/Ojq6+7NsymoZr6GhQR0ckHFZSIAESIAESIAESMBbCfzjYBU+O15n2OnHhg3Cw/OGG9Y+GkYCJGBMAnJZZPDgwWpfyZT4L++D58+fV4fRpY6I/5pwvvHDU9i6p6A7jL/sNcn+kIj28v4pRfacYmJi1KF2eYft6OxSbWT/SdJShgQOwvfThyFxcCj+8s5xzJ2RgJ/fMEHtW8n7q1xscXYxdanF2WOY6s8txX8J8b9kyRKsXr0aK1as6Dev48eP48c//jHmz5/f7/fmUgK4AjjHIAESIAESIAESIAESIAESIAESIAESIAESIAESIAESIAESIAFTBP4ut1X3FRkWjoT9/99fXWJY+2gYCZCA8QmYEv8HsrqmoRWPrM9CbWMrVt+ZjtFDHbtJ//yuE3j3q2L85pZJKhqlJxa3E/818X4g4V+cJLeP7rvvPhQUFEAOCkhoQa1IxADpo+/PPdG5nBMJkAAJkAAJkAAJkAAJkAAJkAAJWCIgNyKOFdWoWxF1TW14dHEawoL9u5tpGzPNbd/eqBioyCbM2qXpvdr2rCu3LV54/wQOnKhAfVObuo0xODIQt1ySiBtmjVDpP1hIgARIgARIgARIwNsJUPz39hXA+ZOA5xOwRfzfvrcIL+7Ox2WThuD++ZMdem8sLGvAqs2H4Ofrg7VLp2NIVJBHwnYr8V8T/v/93/8dTz/9dL/8nz09ZOqQgLl0AB7pXU6KBEiABEiABEiABEiABEiABEiABAYgUFzegJ1fleCTI6Wob25XtUwJ+KfL6rHl0wK0dZhOt1HT0IYTJbWYMjoKKxalwt/Pt9+IJRWNWPfqYZypaERMeCDGxoehqbVDtWvr6MJNF43AsrlJDm3k0NEkQAIkQAIkQAIk4AkEKP57ghc5BxIgAXMErBX/5Z0xY0MW5H1yxcJpSEmMMtltdUMrWto6EB0WiIBB/d9HpdHJs3V46o0cnKtqwk/mjMfNF4/0WCe5jfiv3eZ/7rnnBnTGxo0bsXjx4u7fa+H/s7Oz1c9SU1Px2muvITk52WMdyomRAAmQAAmQAAmQAAnoR6C5tUOJZHLqeEZSLJZdl9RrsN1ZZ/Ds28csGpA+LgYrF6dZrCehzXZnnVXhyBZeNQZz0plX0SI0ViABErCKQGlVEx564SBkk0TE+DHxYTh8qgoJcSFmb++b6vzPO47h48OlePC2KZg5Ia5flS4AT23Lwedfl+HGWQnq2Sk3LaRk5lfgyW058PEBMhalInlEpFX2sxIJkAAJkAAJkAAJeCoBiv+e6lnOiwRIQCNgrfj/0eFSPLM9F5NHDXzQXPpctekQcgtr8NAdU5E2LqYb9IfZZ/HZ0XMoOFeP6oY29fN5s0cq8d+TI8+5jfjPjwQJkAAJkAAJkAAJkIBxCEiIaCMUTTzS0xaZq7yU7NhfhMPfVEGbu5wQ/unc3uK//F7qDVTKqpvVC8d104fjlzdNNFmttb0TX+SW4Z19xcg/W4eurm9Z33PzRIr/ejqafZOAlxGoqGtRB5muSY1H4pAwZJ+sxONbjiA+Jtgm8V+eaRkvZ2FoVDBWL01HcIBfP5Lltc14+MVMtHd0Yt1d0zE8NqS7jjzhVm08hEOnKvmc87I1yOmSAAmQAAmQAAmYJkDxnyuDBEjA0wlYI/7L/tjqzdnILazGr3+Ygiunxg+IZSDx//ldJ7BjfzHCgwchZWQk5l8+GhMSIjwdLyj+e7yLOUESIAESIAESIAEScB6BnV8VY+eBEhSeb3Bepw70FBHij8snD8Xd1403GWbaga67m2q3+SU3tYSp9vX1UWGqTYn/5saTcNlrNmcr8X/1nekqtLapIi8mb+8rUrdiJyVGQQQ6CZNN8d8Z3mQfJEACAxGwZvPFVNuNH57Cts9P4+4549UNClNFogus352P8BB/LLpqLIL6HBD4w9aj+CL3PH41byKuSR1GJ5EACZAACZAACZCAVxOg+O/V7ufkSYAEbCRQ19SGR9ZnoqmlA4/dPR1xEUE29uB51Sn+e55POSMSIAESIAESIAES0IXAO/uL8bf38nTp29FOJQT/ioWpjnZjsv3BExX45lw95qQPQ2RoADRx3lbx/0BeOZ7YelSlC3jw9qkDhhd772CJ+p2caBaBTE4vZ53kjVhdnMtOSYAEugnYI/5LNJPlGzLV4Su59R8bHmgzUUlv8sj6LNQ2tpo9GGVzx2xAAiRAAiRAAiRAAm5KgOK/mzqOZpMACVwQAl/mnsfTb+bgiilDcc+8FI8O528tYIr/1pJiPRIgARIgARIgARLwcgK/fHavuoFu1PLET2e6JHSXPeK/hLV+4vUjkIMEA+XEHogrxX+jrjjaRQKeRcAe8V/SBry4Ox/zLxuFJdeMtQvIm18UYsMHJ3Ftajw3auwiyEYkQAIkQAIkQAKeRoDiv6d5lPMhARLQk4BcVtrzdRkeun2KurTDAob95yIgARIgARIgARIgARKwTKC5tQMLHv/EcsULWOPemyfi++nDdbfAHvE/t6gG617Jxuj4cGQsSkXAIF+r7aT4bzUqViQBEnCAgK3ivzNu7GfmV+DJbTmIDguwO3KAA1NmUxIgARIgARIgARIwJAGK/4Z0C40iARIgAbchwJv/buMqGkoCJEACJEACJEACF44Axf/v2Nsj/v95xzF8cOgs7p2XgqunxdvkSIr/NuFiZRIgATsJ2Cr+f3S4FM9sz1XPNHtCKx7+pgpPvZGDtvZOPDB/MqaPj7XTcjYjARIgARIgARIgAc8iQPHfs/zJ2ZAACZCAqwlQ/Hc1cY5HAiRAAiRAAiRAAm5IgOL/d06zVfwvOFePjJezEBESgHV3pdscgozivxt+YGgyCbghAVvE/6bWDmRsyEJJRSNWLJyGlMQom2ZcWNaAVZsPoamlA/fdOgmzJsTZ1N5ZlSV6we6ss3j3q2IsvGoM5piJHiPpWzJPVOAfewuRV1ILdAEP3TEVaeNiBjRHe35bsveemyeaHdtSe/6eBEiABEiABEjAswhQ/Pcsf3I2JEACJOBqAhT/XU2c45EACZAACZAACZCAGxKg+P+d02wV/zd+eArbPj+NpdeOw62XJtrsfYr/NiNjAxIgATsI2CL+H8grxxNbj2LiyEisWJQKfz/rU5mcq2rC7187grOVjbj7uiTcMDPBDmvtb9La3okvcsvwzr5i5J+tQ1eXyPqAOQG+vrkdf3wjB1knK1XdwZGBGDcsHAuuHINRQ8IGNGbLZwXIP1Nr8vcyrBwiaGppx4O3TcHMC3QAwn6SbEkCJEACJEACJKAXAYr/epFlvyRAAiTgHQQo/nuHnzlLEiABEiABEiABEnCIAMX/7/DZIv6fq27C8vVZqvHau9IxNCrYZj9Q/LcZGRuQAAnYQcBa8b+toxNrNmcj53Q1fv3DFFw51fpUJnLTftWmbJwuq8dP5ybhxlkj7LDUsSbaM9zP1weTEqNQUdeCMxWNA4r/cjTgqW052JNzTh12uPfmFIyIC3HMCABaVJjRQ8NsPkDh8ODsgARIgARIgARIwNAEKP4b2j0uMU7vCFXaJMxFqooKDcDjy2YgPtr2fQyXQOIgJEACAxKg+M/FQQIkQAIkQAIkQAIkYJEAxf/vENki/m/fW4QXd+djTvow/PKmiRY5m6pA8d8ubGxEAiRgIwFrxf/cwmqseeUwEmJDsHppOoID/PqNJIJ5ZW0LOjq7EBsRCBHaJVXAU3J7Pr8Ct146CouvGQsfG210RvX3DpaoceXQQlCAHyw9Y7UoByLSZyxKRViwvzPMwJ93HMMHh87i3nkpuHqa9QconDI4OyEBEiABEiABEjA0AYr/hnaPbsa5MkKVTKKxpV1dVvjmXD3CgwfBx6f3t/PIUH8sX5CKIVFBus2ZHZMACehDgOK/PlzZKwmQAAmQAAmQAAl4FAGK/9+501rxX07qP7I+C9X1LXhkYSpSRkbatSYsCVN2dcpGJEACJNCHgDXiv4j6T7x+BHuPlePuOeMxb/ZIkxzrm9qwfIM8/1rVbSE5APDkthzsO3YekaEBmJAQgT57i6qf0MBBuGvOeMgtI1cVS8/YP2w9iq/yyp0aml+LChPo74d1d6UrJiwkQAIkQAIkQAIkoBGg+O+da8HVEarqmtrwyPpMtHd0Yd1d0xEdxu+k3rnyOGtPJEDx3xO9yjmRAAmQAAmQAAmQgJMJUPz/Dqi14v9Hh0vxzPZcXJQchwdvn2ryhqup27F9XWdJmHKyq9kdCZCAlxKwRvw/ebZO3ZSXG/Nrl04f8BZQX/E/LGiQOgwgoe7NlQsRWtTcM1bbEG1q6cCPLhuFd/YXo6SiUU0hcXAo/uMHySoVgK3llY+/weufFeDOa8fh1ksTbW3O+iRAAiRAAiRAAh5OgOK/hzt4gOm5OkJVaVUTHnrhIGLCA1WawpDAQd4JnrMmAQ8kQPHfA53KKZEACZAACZAACZCAswlQ/P+OqDXiv4S3ztiQpfJaP3jbFMycEGfSJX0FMlO59Cj+O3s1sz8SIAG9CYhA/vCLB1V+0NV3pqvDAkYt5p6x2oZobWMb5LCW3IYaGx+G8toWnC5rUCkPHpg/GdPHx1o9PS0qTEtbh9pkHRrFHKpWw2NFEiABEiABEvASAhT/vcTRFqZpaS/A0QhVx4trsHpztorKtXJxGqGTAAl4EAGK/x7kTE6FBEiABEiABEiABPQiQPH/O7LWiP9f5p7H02/mYEx8OB5dkmYyJ7b0SPFfrxXLfkmABC4kgTe/KMTLH5x0i5vt5jZVtWgILe2duHFWApZdlwQ/Xx91EGD73kJs+OdJjI0Px+ql6QM+5/v6YfveIry4Ox9z0ofhlzdNvJBu4tgkQAIkQAIkQAIGJeDN4r8cIv3g0FmcthAxylWuiwoLwEXJg3FxsukD/XraoXeEKu27bkJcCFraOrsjXMVHB2Hx1WNx2eShJiMY6jln9k0CJOAcAhT/ncORvZAACZAACZAACZCARxOg+K+Pe93pdqw+BNgrCZCApxFo6+jExg9P4XxNM/7zlkkIGORr6ClaI/4PiQ5SeVDDg/2756Id3jpX1YTfLZiGqaOjLc5TiwpzrrpJ3a4aNyzcYhtWIAESIAESIAES8D4C3ir+Hz1djUc3Zqkc9EYrt10+GkuuGetSs/SOULU76wyeffuYmpOE/Pcf5Iu29k40trSrA68/nZuEG2eNcOmcORgJkIBzCFD8dw5H9kICJEACJEACJEACHk2A4r8+7nWn27H6EGCvJEACJHBhCVgj/sfHBGPt0nSE9RD/xWppe+hUFX41byKuSR1mcSIfHS7FM9tzcVFyHB68fSpvUlkkxgokQAIkQAIk4J0EvFX8z3g5C4e/qTKs05/71SUYGu26lE3WfE91JELVmYpG7DxQgnHDw3Hl1Hj13VSOXezYV4SXducjJjyQaaoMuxppGAmYJ0DxnyuEBEiABEiABEiABEjAIgGK/xYR2VzB3W7H2jxBNiABEiABNyBgblNVi84i4V773vyXqUlb2aD+zS2TcMWUoWZnK8/8NZuzcayoBg/eNgUzJ7g+dKwbuIMmkgAJkAAJkAAJAPBG8V9u+9+27iND+/++WycpkdxVxRrx31kRqnrOSfveeqSg2upDrq5iwnFIgASsI0Dx3zpOrEUCJEACJEACJEACXk2A4r9Xu5+TJwESIAGPJWBuU1UL0y+HAFYsnIaUxKhuDtrvzlQ2ImNRKpJHRJpldCCvHE9sPYox8eF4dEkaggP8PJYpJ0YCJEACJEACJOAYAW8U/1vaOvDjxz5xDJzOre+5eSLmpA/XeZTvurdG/HdWhKq+k3p+1wm8va8IN188UoX/ZyEBEnAvAhT/3ctftJYESIAESIAESIAELggBiv8XBLthBt177LzK322EMiQqGBcn88asEXxBG0jAEwiY21SV+Ul6lg0fnMSEhHCsWJSGsKBBatrvflUM2RQdPzyiW8yXv5XVDa2qTs8UARI+9YnXj2D/8XLcOy8FV09z3Y0xT/AR50ACJEACJEAC3kaA4r8xPW4k8d/RCFUdnV2oqG2Bn68PYiIC+6WjovhvzDVIq0jAWgIU/60lxXokQAIkQAIkQAIk4MUEKP57p/OPF9fij2/k4Fx1k6EADI8Nwf0/moxxw8INZReNIQEScD8ClsT/1vZOPLntqBLuo0IDMH54OMprW3C6rAGhgX64f/4UpI+LURPfnXUGz759rN8NqdzCaqx55bDKm7rurnREhga4Hyha7LYE5DvcJ0dKsX1vEWYkxWLZdaZv72nrd6CJWhI8ahvb8ML7J9RnpbGlXYkJCbEhWHjVWMxOGdxPVHBboDScBEiABFxAgOK/CyDbMYSlv4V2dGm2iZ4RquRv9fL1Waiqb1HpreQdWyvawdW9x8oZ9t/ZTmV/JOAiAhT/XQSaw5AACZAACZAACZCAOxOg+O/O3rPf9gf+/hXyz9TZ34GOLVNGRuKxu2foOAK7JgES8AYClsR/YSAHALZ8WoD3M0sgAmfAIF9MHBmJn9+QjBFx322UmhL/ZfP02e25+CC7FHd8bzQWXjXGG7ByjheYgNzmO3SyEjv2F+HwN1WQ/5diLnTvS7vz8daXhQgJHAT/Qb79ZiAhf6+YMtTkzOT24erN2ThX1aQOuYyND0N9cztOlNSq+tL2xlkjLjAVDk8CJEAC7kOA4r8xfWUk8V8I2RKhSr7PitAf6O+nDrRK+fOOY9iddRY3XTQCy+YmdR/Uy8yvwJPbchAaNAhr70rH0KhgYzqEVpEACQxIgOI/FwcJkAAJkAAJkAAJkIBFAhT/LSLyuArF5Q2498/7DD2v5359CTciDO0hGkcC3kXgrzvzsOtgCX5zy6QBRVLvIsLZXigC2kEUHx8fJcT7+vooId6c+C/rd3fmGdw/fzJmTxxsk+kbPzyFrXsKcFFyHB6YP0UdkJGy79h5PP3m1wgP8cdjd09HXESQTf2yMgmQAAl4KwGK/8b0vNHEf1siVMmhwMe3HEFKYiRWLk5TgGsaWrFqUza+OVeP+OggjBwcqg668vCeMdcfrSIBWwhQ/LeFFuuSAAmQAAmQAAmQgJcSoPjvfY7PLazBwy8dNPTEn/q3WQz9b2gP0TgS8B4CFXUtyNiQpSa8emk6YsMDvWfynKnhCBw8UaE28uekD1NpJqzJ2ytRMI4V1eB3C6Zh6uhom+YkbY8WVPc7OFDf1IblG7JQWtmEh+6YirR/pciwqXNWJgESIAEvJEDx35hON5r4L5SsjVBlSvyX9lrangMnKiB/t7W0PYuvHouLbTwMaEyv0SoS8E4CFP+90++cNQmQAAmQAAmQAAnYRIDiv024PKIyxX+PcCMnQQIk4CICBefq8aftuZCN0unjY100KochAesIWBL/5XtexstZKKtuxuPLZiA+2rbwvv/zj1x8dLgU//GDZFw3fXi3UVX1rXhkfSaaWtr75RO2znLWIgESIIHeBCSJSWFZPbbtOY3jJbVYtSTN5DNLO3wkf59NldFDw7B2aTrCgv3NIpa0KfJ823WgBKfL6lVqFHuek7b6keK/rcRcU9/V4r8zZ7XzQAmee/c4Flw5Rv1jIQES8GwCFP8927+cHQmQAAmQAAmQAAk4hQDFf6dgdKtOKP67lbtoLAmQAAmQAAkMSMCS+K+JZNX1rRgxOBR5xTXqJqGIYtekxmPhVWMRHOA3YP+5RTVY90o2Avz98J+3TMLUMdGobWjF3947gS++LsMP+uQSpqtIgARIwFYCEmFHUpO8n3kGlXUtqrnkLR9IiD9X3YSHX8xUYc0lb7mkQelZRg0JVRFJRMwfqJyrasJ/vX4Up0rr1G3oYTHBSBoegbvmjO/OmW7rPKytT/HfWlKureeu4r/8TV+9OVsdnJGQ/+OGhbsWHEcjARJwOQGK/y5HzgFJgARIgARIgARIwP0IUPx3P585ajHFf0cJsj0JkAAJkAAJGIOAJfG/tKoJD71wENUNrQgY5IvgwEHo6upCXVO7+u9FyXF4YP4U9buBSl5JLZ54/SjKa5u7q4hYdv3MBNz1/fFm2xqDEq0gARIwKoGet/jDggYhJTEKOaer1XNlIPG/pKIRD794UOUwf3RJGvz9Bn5+mZp3U2sHHt14CPJsuzg5Dr+8aSIiQsxHCXAmP4r/zqTpvL7cVfw/X9OsIlTNnjgYN84a4Twg7IkE7CBw6FQl5LunEcrgiCDMSPLMqG0U/0Mx8JcAACAASURBVI2wwmgDCZAACZAACZAACRicAMV/gztIB/Mo/usAlV2SAAmQAAmQwAUgYEn8F5FLbtTKDdnbvje6+5b/ybN1+P1rhyERAe6dl4Krp8WbtF5uFD71Rg72Hy/H4MhASDhtySF8oqQWMeGBeGD+ZCSPiLwAM+eQJEACnkCgsaUdb3x+GunjYjFxZCREyJQDS1IGEv+1/OZTxkRj+YJpNmPYvrcIL+7OxyUpg3H/jyarm/+uLBT/XUnb+rHcVfy3foasSQL6EZBDWU9uy8E3pXX6DWJHzxLVRSJXedp3VYr/diwGNiEBEiABEiABEiABbyNA8d/bPA5Q/Pc+n3PGJEACJEACnknAkvhvbtaaACa3ogYS0F75+Bts+awAc2cMx79dP6FbJMvMr1CbvNFhAVi9NB2x4YGeCZizIgEScCkBLVqJDDqQ+P/p0XP477e+Vrecfzo3ySb75N034+UsdTN19Z3p6kCTqwvFf1cTt248iv/WcWItEjBFQKKpyK1/I5ax8eH4489nGdE0u22i+G83OjYkARIgARIgARIgAe8hQPHfe3ytzZTiv/f5nDMmARIgARLwTAKOiP/a7dn4mGCsXZqOsODeYa+r6lvxyPpM1DW2Yc3S/iLZ//wjFx8dLsV//CAZ100f7pmAOSsSIAGXErBG/N+ddQbPvn0MU0ZHo7SyCRV1LZDL+5IG4Bc3JqsIAgMVLWXA0OhgXJoyBO/sL+5uPykxCv9+YzJGxIXoOmeK/7ritbtziv92o2NDLycg3xfv/uMeQ1P4f/9+0QU57KUXFIr/epFlvyRAAiRAAiRAAiTgQQQo/nuQM62cCsV/K0GxGgmQAAmQAAkYnIAl8b+6oRUtbR2IDgtUObR7FkvivybCRYUFmDwcYGlsg6OjeSRgaAKSqmN31lm8+1UxFl41BnPSTR+w0YTwgSZjSdAsLm/E+n/m40hBFeS9UELgJ8SGYPHVY3HxxMEuZ2SN+K89e3x8fBAa6Ac/P1/1nBP7QwIHqXQk08ebzvOsPfckpYmUodFB6tBA0fkGlFY1IyY8ACsXpSFxSKhuc6f4rxtahzq29FlxqHM2JgEPJlBY1oBf/+8+Q89QIr1MGxNtaBttMY7ivy20WJcESIAESIAESIAEvJQAxX/vczzFf+/zOWdMAiRAAiTgmQQsCfAv7c7HP/YWmbydL7f2n9mei/TxpsP+l9c24+EXM9He0Yl1d03H8Njet2Hl5v+H2WfxkznjccsliZ4JmLMiARcSEEH6i9wyvLOvGPln69DV1aVGNydKymf8rS8Llejt3+eAj7SVsPhXTBlqchaHv6nCU2/koLaxDfH/EsHl0EFeSZ26SS9tJbS+K4s14v/x4hp8lF2KSycN6RZzOjq78ML7J/DuVyUYPyxcpSMJDvDrZ7p2WEIOOciz66aLR8IHgLT/23t5eO9ACS5JGYwHb5+qfq5HofivB1XH+6T47zhD9uCdBCj+u97vFP9dz5wjkgAJkAAJkAAJkIDbEaD473Yuc9hgiv8OI2QHJEACJEACJGAIApbE/wN55Xhi61GMiAvFysWpiAwNUHaLwLdqUzZOl9Xj3nkpuHpaPERmrKxtUSJYbEQgfH198MTrR7D3WDluumgEls1N6hbDTp6tw7pXD6O1rQOPLExFipkw24YARSNIwA0IaJ9nEaYlBL2Esz9T0WhW/P/rzjzszjyD++dPxmwbbuo3tXZAcjTnn6ntJYILJok2ILbEhAfisbunIy4iyGX0rBH/BzJGnmuPrM9CRW0zfrdgGqaO7n/LUxP/08bGYOWStF4Cv7CWVCcSUUDmPTQqWJd5U/zXBavDnVL8dxghO/BSAhT/Xe94iv+uZ84RSYAESIAESIAESMDtCFD8dzuXOWwwxX+HEbIDNyPgqtC59c3teP69POw7Xo7GlnYVOtea/LNuhpPmkgAJGIiAJfFfBP0Xdp3Ajv3FKjx2UkKEsv5ESS3kmXVRchwemD9FpQSob2rD8g1ZqK5vxePLZiA+Ohiyobtq8yFU1rV23wxuaulAXkkt5JbyvNkjlXCo1w1ZA6GmKSSgO4H3Dpaoz9KVU+MRFOCHVZsOIetkpVnxX+ocK6oZUOweyGi5Pb96czYGRwb1S+tR19SmRPCyqmY8dMdUpI2L0X3u2gCOiP/ShyVmmvifPi4GKxen9ZqX9gw8V9VkM09bAFH8t4WW6+pS/Hcda47kWQQo/rvenxT/Xc+cI5IACZAACZAACZCA2xGg+O92LnPYYIr/DiNkB25AwNWhc2XDeOXGQ5DbsHJTbmx8mBLWRGCTQwBys3agsLtugJMmkgAJGJSAJfFfzJab/DsPlGD73kKcr2lRM4kK9ce1acNxxxWjlfAvxZT4Lz+XkOASTnt/j4NNkhN84VVjMTtlMIV/g64NmuX+BCwJ2fIel/FyFsqqm7sP7Fg7a4n6seXTAowaGoY7vje6VzOt36LzDbqK4KZstST+y/e7qvoWBPr7IepfkUx69mOJWWZ+Bf7r9aMqWknfm//aM/B8TTMyFqUieUSktThtqkfx3yZcLqtM8d9lqDmQhxGg+O96h1L8dz1zjkgCJEACJEACJEACbkeA4r/bucxhgyn+O4yQHbgBAVeGzhUc2/cW4cXd+ZCbZHJLThPT9uScg+TFHjUkbMD8s26AkyaSAAl4AYGSikY8/OJBdeN/9Z3p6uYxCwmQwIUjYEnI7nlgZ8TgUOQV16iIHGHB/rgmNV4d0DGV997SjArO1atDBREhAVh3V3p3uhBL7Zzxe0vi/7nqJjz8YiYiQvz7RSyQVAYZG7JQXD7woQVpv3x9ljJ17V3pvUL79/ydnukOKP47Y6U4vw+K/85nyh6/TbO0O+usSqey8KoxmJM+3CosnxwpVe+Q/n6+VkVguZAHNSn+W+VSp1ai+O9UnOyMBEiABEiABEiABDyTAMV/z/SruVlR/Pc+n3vjjF0ZOlfCaq/aeAg5p6v75dy9kLfnvNHvnDMJkID9BN78ohAvf3ASd147Drdemmh/R2xJAiTgFAKWxH9NKK9uaFWHDoMDB6Grqwt1Te3qvz3TelhrkHyneXZ7Lj7ILsXSC/AssCT+t3V0Ys3mbPWd66dzk3DjrBHdUxNxTQ5/jo0P7z5wKWxa2joQHRaoGGnz++ehs/jelKH41byU7p9rKVIumzREfZ/TK50JxX9rV6Nr61H8dy1vTx7Nngh0PXlU1LWog0xyKDPI38+i+C/1JI2LpCzpG4FO+u37rHQ2e4r/ziZquT+K/5YZsQYJkAAJkAAJkAAJeD0Biv/etwQo/nufzzljyzlgHQmdq+XGrW1oMxl2968789RtD24qciWSAAkYlYAIahs/PAUJd/2ft0zqjl5iVHtpFwl4AwFL4r/cdN+deUbdLL3te6O7b/lLCqLfv3YY1fWtKu3Q1dPircalCegpiVEq9L0WycjqDhysaEn8l+5FaFq1+RAq61oxakgohkQFqdQHp8saFIMH5k/G9PGxyhJhKO8+EpUpbVyM+pnwWrUpG6dK61Tb0UPDICkOSquaMTgyEMsXpCJxSKiDMxm4OcV/3dA61DG/pzuEj417ELAnAp3WXA4o/f09eXcsUQeQ5Bnc8/llCrR8f9u6p6Dfga99x87j6Te/RniIP/SMZkLx3/XLn+K/65lzRBIgARIgARIgARJwOwIU/93OZQ4bTPHfYYTswA0JWNpAdyR0rrZR7T/I1+TGirYBtODKMZB/rirtHXL7r81Vw5kdJzoswBB20AgSIAESIAEScBcClr67mJuHlo5oRlIsli+YZtWU5Tb833fmITR4EFYuStNVAB/IIGvEf2lbXN6I9f/Mx5GCKsj7rAhkY+LD8LPrJyBpeER396bEf/llfXM7nn8vD/uOl6OxpV2lOZmZFIef3zBBpRTQs1D815Ou/X1T/LefHVv2JmBPBDqth4MnKvCHrUeRPDISlXUtOF/dbFH8l+fc0YL+Eei099vSyiaLfTjiQ4r/jtCzry3Ff/u4sRUJkAAJkAAJkAAJeBUBiv9e5W41WYr/3udzztjyzX9HQudqbaPCAvrlnxX2mvh/88UjVdhFvYsI/n97Lw+fHjmn91BW9x8Z4o8bZo1w6eEHq41jRRIgARIgARIwIAFHxP9DJyvx+JYjiI8JNvndpO90M/Mr8OS2HAQH+uF3P56GccPCDUjENpO0yExNLR263nq1zSqA4r+txFxTn+K/azh74yjWPstFrF+58RCq6ltx/48mq/c5a4T7//lHLj46XIr/+EEyrps+vBux9PPI+kw0tbRj3V3TMTw2RBf8FP91wWq2U4r/rmfOEUmABEiABEiABEjA7Qh4u/jf3tGJIwXVaGhuv+C+8/UBRseHYXiMPi9l2gQp/l9wV9OAC0DA0qaLI6FzjSb+Z7ychcPfVF0AypaHXHTVWNxxxWjLFVmDBEiABEiABLycgKXvLn3z2ffEZYv4f7y4Bv/1+lG0tnXg/vlTkP6v8Pjujv/LXAl5nYMrpgzFPfNSVAhtIxSK/0bwQn8bKP4b0y+eYJWlZ7k2xxd352PHviL8ZM54la5l+YYsq8T/3KIarHslGwH+fip109Qx0ahtaMXf3juBL74uww8uGoFlc5N0ewZS/Hf9KqX473rmHJEESIAESIAESIAE3I6AN4v/nxwpxd925qmwj0Yqc9KHq9zgehWK/3qRZb9GJmDtpoupOVgKnWsk8T+vpBYPPn/AsK6ICQ/EC/ddZlj7aBgJkAAJkAAJGIWApe8uL+3Oxz/2FvW77Sn2yy3QZ7bnIn28+bD/Itqs2nwIcjv+gfmTMX18rFGm77Ad7+wvxp6vy/DQ7VMQGWqc9EMU/x12rS4dUPzXBSs7heUIdAJJE/BHx4cjY1GqOoxlrfgv7eUd8InXj6K8trmbuZ+vD66fmYC7vj9epUbRq1D814vswP1S/Hc9c45IAl5PoAtAYVk9tu05jeMltVi1JA3x0cEWuchNq0c3HoKcNpYTxisXp1ls07OCo+1tGoyVSYAESMDDCHir+H++phn/9t9fGNabd147DvMvG6WLfRT/dcHKTg1OwNIGujnzLd2e08R/X18fFVZ2aFTv779a2P8FV47RPez9x4dL8f/e+trQ3tj42+8hLFjffLqGBkDjnEqgpqEVu7PO4t2virHwqjGQA3SWiry3PrUtB3tyzmH00DCrQmL37NPR9pbs4+9JgARIQAhY+u5yIK8cT2w9ihFxoVi5OLVb4Jbn4qpN2ThdVo9756WoG6St7Z2oqm9BoL8fov4lhEs+6TWvZONsRRN+dsMEfD9tGMG7gADFfxdAtmMIiv92QGMTqwhYepbL83n15mwUlNbhkYWpSBkZCUkBYK34L+2feiMH+4+XY3BkoPpuW9vYhhMltZCD13KwK3lEpFW22lOJ4r891BxrQ/HfMX5sTQIkYAOBiroW7M48g/czz0BeHqTIy8Tjy2ZYJf6/+UUhNnxwEl1dXXaJ/462t2GqrEoCJEACHkfAW8V/EQn+ujPPsP4cGx+OP/58li72UfzXBSs7NTgBS5sujoTO1XLKVte34rG7ZyChTz5FycP4YfZZFdHDGmHSEZQU/x2hx7buQkA2Ob/ILcM7+4qRf7ZOvUdKsfYzpoWCln7sEf8dbe8unGknCZDAhSVg6buLPPle2HUCO/YXIzTQD0kJEcpgEXwkstlFyXF4YP4UdeNTO8iYkhipLtxouaVPnq3D0OhgjBoSanKycqFHUvYEBfhdWBgeNDrFf2M609rvEMa0nlYZmYClZ7noGi9/cBI3zx6Ju+eMV1OxRfx/5eNvsOWzAsydMRz/dv0EyI1/KZn5FXhyWw6iwwKwemk6YsMDdcFE8V8XrGY7pfjveuYckQS8koD2x6jgXD3CggYhJTEKOaer1cuFNeK/nESWE8lyMrmj03bx39H2Xuk0TpoE7CDgqsge8hzYeaAEb31RCDlYJJu5ESH+uG76cMy/fDSCuelgh/fMN/FW8X/TR6fw+mcFTufprA5DAgdh8/+9wlnd9eqH4r8uWNmpwQlY2nRxJHSu/I1cszkbR76pwv3zJ2P2xMHdNCRCVcaGLJypbFQhHPW8dSGDUvw3+EKkeU4hoEXTkM3NSYlR6jvjmYpGq8R/ee/MePkQis43QD67InitXZpudTQKR9s7BQA7IQES8AoClr67CATt/Xn73kKcr9Eu4/jj2rThuOOK0d2hnvuK/1rUIjn8aK7Yc0DKK5zjwCQp/jsAT8emFP91hOvlXZt7lmu6RniwP1bfmdYdwcVa8b+qvhWPrM9EXWMb1ixNV4daexY5hC5pYP7jB8lqX1WPQvFfD6rm+6T473rmHJEEvJJAY0s73vj8NNLHxWLiyEhIGOWHXjioWFgS/+WmxeNbjuBYUQ0unTQE/8w6Y9PNf0fbe6XDOGkSsJGAKyN7yGf62beP4dOj57pvLsim7qnSehVVZNywcJVOhKGCbXSiheoU/53L05m9vZVxjTO76+6L4r8uWNmpwQlY2kB3NHTu9r1FeHF3PiYlRmL5wtTuw2oSVlw2XUYNCVM3LvQ+xEbx3+ALkeY5hcB7B0sgd5qunBqvbqNa+nxrg4rY//f38vDegRLV9ouvyxAfE2y1+O9oe6dMnp14JQH5vv7JkVLI35oZSbFYdl2SVRy0HMJyC9waYUvCBL/w/gkcOFGhbh36+PioEMK3XJKIG2aNUJ87FvckIAfsn3v3uEo/JP9YLhwBiv8Xjr25ka15RhrTclpldALmvqf+8Y0ctQdqqQT5++GhO6YibVxMr6raQa6osACT32e1A7M3XzwSP51r3XcHS7b0/T3Ff1uJOV6f4r/jDNkDCZCAHQS0PzrS1JL4L2kC5OXj+pkJakP0zzuO2ST+O9rejumxCQl4FQFXR/b4/OsyyBffhLgQPLo4TeWmkqId9Mk6WanraVWvcm6PyVL8N67nKf6HG9c5tMztCFgSBx0JnSsw5Ia/3P7/urBa/f0aGx+mQu5K6F3Jryu5FqePj9WdG8V/3RFzAAMSsPT51kw+/E2VOnwuh9ZvnJmgQqHaIv472t6A6GiSgQnIjW65rb1jfxFk7cn/S7F2A1/LIXy0oEq1syRslVQ0Yt2rh1UUDe3vmPxtk79jbR1duOmiEVg2N4kHAAy8ZgYyTVsLhWX1KuS/HKpnuXAEKP5fOPbmRrb0jDSm1bTKHQiY+54q4frzz9T2m0Z7RxfyimvUO+aEEZGICQtQ0VxEP+lZymub8fCLmWjv6MS6u6Zj+ADp534yZ7w6yKdHofivB1XzfVL8dz1zjkgCJADAWvFfXiwf3XgIEtZYwtrszytXN37Tx8WolxFLxdH2lvrn70mABABXR/bQTqSa+lKq3VSwdrOL/rOeAMV/61m5smZkaADW33+5LkPy5r8uWNmpwQlYIw7aGzpXm7pszrzy8Sl8mF2qbkxK9JqRg0PxixuTldjoiuLt4r+EvpT8xZ3/EslcwXygMeRGuoSkH+THu7J6+8Gaz7eW31rWyMrFqaiqa1UHAawV/x1trzcD9u95BHZnnVF7JHL7Xg6U+fr6KCHe2veht/cVQVLadHUBnV1dZsV/OVbw1LYcyGHsG2clqMgCfXMG+/jAJelrPM+TF35GEqHzT9tzVVqiG2eNuPAGebkFFP+NuQAo/hvTL55glTXfU/vOc6Cw/3KYq6q+RR0ujwoNUCmsnnj9CPYeK+93SE/eieRQX2tbBx5ZmIoUnd5HKf67fpVS/Hc9c45IAiRgpfivvVjuP34e9906GZekDIb2YmuN+O9oezrKcQL25n/XfCchcK3NHXfiTC3+tjNPbeTKprxspM5MisPPb5igcsGzuI6AtYd7xCJ7InPIl1u5JSlfYMXPPcvGD09h654Cl4cptDfEpoTllDDP/n6+JkNz9fti39yO59/Lw77j5erQhSsFI4r/rvsM2TISxf9ZvJVky4JhXZcSMHLoXG8W/9f/8yTe/OK0S9eCpcHkoLOIaN9PH2apKn/vAAFrNlVf+fgbvP5ZAe68dhxuvTRR3ai2Rfx3tL0D02NTLyVw8EQFvjlXjznpw1QOYFtC92o5hKPDAlTOdwn/b07YMndzUN7hV208hEOnKi1GD/BSV3HaJGATAYr/NuFyWWWK/y5D7XUDWfM9td8eYVMblm/IQmllU689Re37a0piZPflSRHfV20+hMq6VsRHB6nD500tHcgrqVWRVOfNHgm5ZKXXcWSK/65f0hT/Xc+cI5IACVgp/n+Zex5Pv5mDi5IH4/75k9UfH1vEf0fb01H2E3A0/7vmO/nyYY34r4XWlJt0o4aEYkhUEIrON6C0qll9oVm1JF39zFXFXiHY1lyLwmfLpwV4P7MEkndRbnvIfBdfPRaXTR6q2xc2SxytFf+dGZlDmL/7VbHiIeGr5KaWbH7pWRwNsSmfk4wNWRAOA+Xl6mm/dpNMDrj0DRUthwDunZeCK6YM1W3KFP91Q+tQxxT/Kf47tIDYWDcCRg+d663i/z+zzuCZt4/p5ndHO/7vX1ysvsuy6EPA0qaqfMeSOsNiQvDokjQEB/jZJP472l6fWbNXbyNgrfjf1tGpUlpkn6zEb2+botIGSPo0c8JWdUMr1u/OR3iIPxZdNbbfQew/bD2KL3LP41fzJuKaVB5m8ra1x/k6lwDFf+fydFZvrhD/D5wox7EiSaXS6Syz7e4n0N9XRahKG9s7h7zdHbLhgAQsfU811XCgm/+mxH9pL3vHL7x/Avt7XChKiA3BwqvGYnbKYF33kSn+u37xU/x3PXOOSAIkYIX4r4lisnEqGy/yh0iKteK/o+3pJPsJOJr/vaahFRkvH1LivdwekA3QtUvTERZs+va+fBmW3Lk5p6vVCUUJbyhFhFkJf/hh9lncdvloLLlmrP2TsqKlo0KwrbkWtc2afcfOIyxoEJISIqByPf3rxOaCK0fjx1eMscJy51exRvx3VmQO7cuxNgt5Ifk/P5rskmgPjoTYlPn//b08vPtVifpyLTdtHrpjKtLGDfxCtX1vEV7cna/SnkhdaSNFImRI9ADJ6bV6abraqNajUPzXg6rjfVL8p/jv+CpiD3oQMHroXG8V//t+b9DD9470KWKa5Olk0YeAuU1V7bv4qbN16nvWtDHRyghrb/472l6fGbNXbyRgrfjfMwLbz66fgNWbDlkU/83xlPf4R9ZnobaxFavvTFeH+FlIgATsJ0Dx3352erbUW/x/Qg5RfV2m5xTs6vvatGH41bwUu9qykesJGDECHcV/168Div+uZ84RSYAELIj/mij23oGSXmKugLNG/He0PR3kGAFH8r/39N2VU+PVF15L+TXl1vTDLx5UhwPW3TUdErJQK8eLa7B6czaGRgVj7V3pkJCqehVHhGCxyZZci1L/QF455KVAbiatvjOt+5b78eJarHs1W+V1kjnL3F1drBH/nRWZY8tnBcg/U4u29k6V27KhpQNzZwxXoXM1cVyv+TsSYlPays2Y5JGRqKxrwfnqZrPivxZGUw65SCQUycOoFRHlM17OUgdmfrdgGqaO/naz2tmF4r+ziTqnP4r/FP+ds5LYi7cR8Fbx/xd/+hLyPcWoRW7K/vqH3FjVyz/mxH/tu/j1MxMgQqgW8tRa8d/R9nrNmf16HwFrxP+y6mYs35CpUo/J4eHY8EAV9cLSzX9zNN/8ohAbPjiJa1Pjcc+8FF1vD3qfVzljbyRA8d+YXtdT/NcEW2POHHhg/hRcPnmIUc2jXf8iYNQIdBT/Xb9EKf67njlHJAESsCD+y81lEWzlBrmlIjdgVy5O61XN0faWxuTvbSNgjRCs9aiF7584MhI3zkxQYQgtif+Z+RX4r9ePYlKPPEZaf3VNbXhkfSZqG9rw+LIZiI/WTwh3RAi2NdeizO+vO+XWeLE6IHPLJYm9nHKhwy1a8rlekTnktsmqTdkQnrJpe8PMBNsWq4O1rdlokyG08P1V9a24/0eT8bf38vrl5+priqW1rK0HPV9EKf47uEB0ak7xn+K/TkuL3Xo4AW8V/xc8/gnk75lRy9wZCfiPHyQb1Ty3t2sgcVO+m/7upUycs+JgiKmUZI62d3uwnIChCFh6J5FDxc9uz8VHh0vVYSM5dC/FEfFf3snl3V0O4muHCQwFhcaQgBsSoPhvTKfpuefy+9cOq3DsRi3fTxum0k2yGJuAUSPQUfx3/bqh+O965hyRBEjAgvgvwp3k7TaV26iitgWSS1FeKiXM+fjhEbjje71DYzrang5yLgFLQrA2Wk9BVPK1V9W14vEtRyyK/9qN+8smDVG5CnsWLQWBfPHJWJSK5BGRzp2cmd4sbbpoTe3JtajdAj9WVGPytrh2WlhSIPx0bpLL5qwNZM7nekfm2HvsPJ7aloPUcTFYvmCaS+durc8ldP+OfUXq4MbV0+KxfEOWRfFfY+o/yBeP3T0dcRFBveamjb3gyjGQf3oUiv96UHW8T4r/FP8dX0X9e5BUNvI3ZuueAsjho0cXp5lMvyP15G/OW18UQsSvrq4ulXbluunDMf/y0QOmIemZIsic/UH+fhZTougxf2/o01vF/1/9ZZ+KlGPUQvFfX88MJG5qecwbWtr7GVDX1I684hr1PJswIhIj4kL65Tp3tL2+s2bv3kbA0juJFoEtfXwsHpg/Wd3+l2Kv+C8H+J96I0dFYpP+po+P9TbknC8J6EKA4r8uWB3uVE/x//6/faX2vI1aJM2mpOZlIQF7CFD8t4eaY20o/jvGj61JgATsJGCtINy3+4HC/osoJZsukvt8oNzw0pc1aQPsnBKbDUDAWl+/8vE3eP2zAtx57Tjcemmi1fk1NZ+aEro1caG0ssnl4oGlTRcNlz25Fi0dajB3IMIVC9Wcz50RmUM+6y1tHYgOC+wX2l8LzTomPgyr7kzXPfR/T57W+Dy3qAbrXsnG6PhwdSClta3DJvE/KiwAa5em93vOwS6l0gAAIABJREFUWTO2o76n+O8oQX3aU/yn+O/MlVVc3oCdX5XgkyOlqG/+VgQzdctVfi7hBJ99+xg+PXoOoYF+6lCmn68PTpXWq3Qm44aFY9US04cG5Hmy+eNTA4Zfb+/49vDBID8f5g12poN79EXxXyewDnZL8d9BgBaa2yNuDhT2X56BVfUtKtVWVOh3acf6mmBt2gB9Z87evYmAufcCiZSW8fIhdbBPDtyPGhLWjcaez4ds5K/afAhNLR2479ZJmDUhzptQc64koCsBiv+64rW7cz3F/2VPf67eo4xaJP3kQ3dMNap5tMvgBCj+u95BFP9dz5wjkgAJWLj5bw7QQOK9OQG4Z38U/12//KwR/+Vkq2w2SP56OUUqN2us3ShzZ/Hf3lyLmvhfXd9qMp3BhV7n5nzujMgca189jKz8Cvzmlkm4YsrQXovayDf/tbxbBaV1eGRhKlJGRqoUALbc/Kf4b/4Zdu/NE/H99OFOfdBt+uiUOphk1ELxn+K/s9am9uyWA1Yx4YGQQ1SHT1UhIS7E5KGjz78uwx/fyFG/l8gA0kaKPOskco/kDZbw5RIFwNZyIK8cT2w9iqumxeOXN020tTnrW0GA4r8VkC5AFYr/+kK3R9wc6J1E+3mKidRjPWdh7TuNvjNn795EwJz4v+WzAsihe4nUY6lYErgkTcbvXzuCs5WNuPu6JJenXLNkP39PAu5OgOK/MT1o6dnoiNWStjTndLUjXejaluK/rng9vnOK/653McV/1zPniCRAAhT/vWoNWBL/NUH01Nk6dYJ02phoxcfajTJ3Ff8dybXozuK/ucU/0KGFvjf9t+8tgoTOn5AQjhWL0lTEDylNrR34w9ajyD5ViZ9dP8HlG1CWbt+/+UUhXv7gJG6ePRJ3zxmvbKb479zHIcV/5/LMLazBwy8ddG6nTu7tqX+j+O8spBK2X56v16TGI3FIGLJPVppNv6M98ySFyS2XJPYyw5H0M5IOZ83mbOSfqcOKhdOQkhjlrCmynx4EKP4bczlQ/NfXLxT/9eXL3o1BwNw7yYfZZyGHpU2VEyW1qKpvVZF7YiMCcdNFI7vfzfvWlwgCqzZlQw52S5q5G2eNMMbkaQUJeBABiv/GdCbFf978N+bKNL5VFP9d7yOK/65nzhFJgAR0IPDXnXnYdbDE5E1gHYZjlzYQsCT+v72vCC/tzsf1MxOUYOvzr75tFf9nTojrl+PdUnh8G6Zhc1VLQrAjuRa9TfyXjVoRIeVwSNq4GCWYP/76URwtqFLCf99Q0xclx+GB+VNcGvJfFog5n8vGmGyQhQf7Y/WdaZDb2lJsFf99fX3w2N3TMTQquNea1MZecOUYyD89CsP+60HV8T5585/iv+OryHQPlv4Oy/NLUgNIuOugAL9enWz88BS27ilQzyNbn0m5hdVY88phjB8uB7xSu3MR6zVPb+2X4r8xPU/x35h+MWWVdsjJnuec+8ySlrojAUvvoQPNydThGDmwXlnbgo7OLnUgQNL7yIHrp97IUZHYbr10FBZfM7b7Hd4dedFmEjAqAYr/xvQMxX+K/8Zcmca3iuK/631E8d/1zDkiCZCAkwnITbWMDVmq19VL0xH7r7CzTh6G3dlJwJz4L7773UuZkJCBlspAOYcz8yvwX68fVSHUVy5J67XxIDcXJGxWY3O7yfD4lsZ05Pd65lrUBGPh9rsF0zB19LfRErSi3aC/bNIQ/Pa2KY5Mw662lg58DNTpQDf/+4r/0l4iRryzvwjv7C+BrCMp8tm/5dJEdeNfNqZcXcz5XEJjS15sSyXI36/7kEPPupKXU9aypHp47O4ZSIgN6dXV//wjF3KTR88XUYr/lrx3YX5P8Z/iv14rz5L4b2pceU68+1UxtnxagOGxISqfsHbYyRo7RWR4alsO9h8/j/tunYxLUgZb04x17CBA8d8OaC5oQvHfBZCdMIQWuaywrB4rF6epm9IsJGAUAs4U//seOpcDAE9uy8G+Y+fV3/cJCRHwMfHaFRo4CHfNGa8OCLKQAAnYR4Div33c9G6l554Lw/7r7T32fyEJUPx3PX2K/65nzhFJgAScTKDgXD3+tD0Xi68ei+njY53cO7tzlIA5IVjCua/fnY+GlvZ+w9Q1tSOvuAbBAX6YMCISI+JCsOiqsf1uF56paFSiaHDgIKy7azqiw77bYNBuD0rb1Xem92vr6NzMtdcz16KII6s2HkJuUQ3+7+1T+q37t74sVNEUbr54pArD6M5FE72bWjrUjfe4iCDDTseSz/PP1Pazvb2jS61zuUEj6zwmLAB3XDEao4aE9aorPpcw2Ee+qcL98ydDcq1pRdrKAagzlY3IWJSK5BGRujCi+K8LVoc7pfhP8d/hRTRAB7aI/9ptQa2rtLEx+D8/moyIEH+bzJPvdBkvZ6noJnKgU74DsOhDgOK/Plwd7ZXiv6MEXdP+fE2zev+U72PuEO7ccnZ3/bl1dXZBIlix6E9AT/Ffoq4t35AF+Xttrojo//iyGYiP7h2tTP/ZcwQS8BwCFP+N6UuK/7z5b8yVaXyrKP673kcU/13PnCOSAAmQgFcRsPcW+ECigwiQcmhANh7Cgv2h5QY+UlCtDoDMv3yUuv0voQmfffuYug192+WjseSasS7lrneuxYFyLcvm3hOvH8H+4+UekQZDS49wxZShuGdeiqFDStqz0TZQ2H+5UVZV34JAf7/uGzOSi/vF3fmYlBiJ5QtTu0WxPTnnIDf/5cCAnmIZxX+XPkKsHoziP8V/qxeLjRVtEf+3fFYAOeDU1t4JyRnc0NKBuTOGY9l1STalYPnzjmPYnXUWd88Zj3mzR9poMavbQoDivy20XFeX4r/rWHv6SJKTfcMHJ7HveLlKM3Whi9wOTxoeoQ4nf2/K0AttDse3kkBJRSMefvGgEvFdfZjeShNZjQQ8lgDFf2O6luI/xX9jrkzjW0Xx3/U+ovjveuYckQRIgAS8ioCzxX8tNHzPW+3Hi2uw9pXDKvfwqCGhGBIVhKLzDSitasaYoWE2hx12hoPsEYJlXGtzLR7IK8cTW48iLjIIq5akYXDktzfijxfXYt2r2Uo0XntXer/c8M6Ymyv7eGd/MfZ8XYaHbp9iU+hoV9qojWWPzwcS/zXRLSUxUoWTlSI3/OX2/9eF1YgJD8TY+DC15kVoE38/MH+yrtFPKP5fiFVleUyK/xT/La8S+2rYIv73HEEEp1WbsnG6rB4/u36CSsViTTlX3YTl67PUYQGmcbKGmGN1KP47xk+v1hT/9SLrff0++PwB5JX0jzplBBIP3j4Fl6YMMYIptMECgTe/KMTLH5zEndeOw62XJpIXCZCACwlQ/HchbBuGovhP8d+G5cKqPQhQ/Hf9cqD473rmHJEESIAEvIqAK8R/AVpc3oi/7jyOY0U1Kh98UIAfZibF4ec3TLA57LAzHGSPECzjmhL/++ZalJsXcsP/6Tdy8FlOGUID/ZCUEAEVQr6kFu0dnSrcvzuEIXUGa6P0YY/PbRH/ZZ5yAOCVj0/hw+xSdYvLz9cHIweH4hc3JmPiSH3C/Wt8Kf4bZaX1toPiP8V/vVamveK/2LP32Hk8tS0HqeNisHzBNKtM3PjhKWzdU3BBovVYZaCHVaL4b0yHUvw3pl/czSrJx/7YliOGNXvamGh1i5zF2AQkwp78bZY0F/95yySbIvkYe2a0jgTcgwDFf2P6ieI/xX9jrkzjW0Xx3/U+ovjveuYckQRIgARIwAECf92Zh10HSwwf0t4eIViwWCv+S11JbbBjfxHe+qIQ1Q3fhvOMjw5S6Q8umzzU0CHyHVgCXtF054ESPPfucSy4coz6Z4RC8d8IXuhvA8V/iv96rUxL4r+k4Glp60B0WGA/QUBrOyY+DKvuTLcoGEi0gEfWZ6G2sVUJQqOHhuk1Lfb7LwIU/425FCj+G9Mv7mbVlk8LsPnjU4Y1W9K3bXzwCsPaR8NIgASMS+Dzr8tQUt5oCANjwgMwa0KcbhEKKf4bws39jKD4T/HfmCvT+FZR/He9jyj+u545RyQBEiABErCTQEVdCzI2ZKnW3hQSmLkW7VwwbtpMIles3pyNwrJ6FfJ/3LBwQ8yE4r8h3NDPCIr/FP/1WpmWxP+1rx5GVn6FycN4tt783763CC/uzsdlk4bg/vmTeXhNL6f26Jfivwsg2zEExX87oLFJPwKvfVqgIkUZubyVcY2RzaNtJEACBiMgeyKPbzmi0jsaqfj7+eI/b52kvsM6u1D8dzZR5/RH8Z/iv3NWkvf1QvHf9T6n+O965hyRBEiABEjATgIF5+rxp+256mb79PGxdvbifs2Ya9H9fOaIxRJaU9b57ImDDZW6geK/I17Vry3Ff4r/eq0uS+K/JthPSAjHikVpkJucUiQ9yR+2HkX2qUr87PoJuGFmgvr5QJECpL4c7JNN3RULpyElMUqvKbHfHgQo/htzOVD8N6Zf3M0qiv/u5jHaSwIkYInAulcP46u8ckvVLsjv5X3spf9zGXx8fJw6PsV/p+J0WmcU/yn+O20xeVlHFP9d73C3Ff8///xzXH755Vi9ejVWrFjRj9ymTZuwZMkSk0T37NmDyy67zPW0OSIJkAAJkAAJ2EiAuRZtBMbquhGg+K8bWoc6pvhP8d+hBWSmsSXxv76pDY+/fhRHC6qU8J+UEAE/Xx+cKq1HZV0LLkqOwwPzp3SH/Je0NrmFNXjojqlIGxfTPfJHh0vxzPZcTB4VhRWLUiE3qFj0J0DxX3/G9oxA8d8eamzTl4DRxf/QoEHYxLD/XLgkQAJWEmhu68CCxz6xsvaFqbZqSRpSx373/dYZVlD8dwZF5/dB8Z/iv/NXlXf0SPHf9X52S/F/zZo1yMjIULQsif8U+l2/qDgiCZAACZAACZCA5xGg+G9Mn1L8p/iv18q0JP7LuJKm5J39RXhnfwkkNY+U2PBA3HJporrxL4cBtGJK/NfSnOQWVuPXP0zBlVPj9ZoO++1DgOK/MZcExX9j+sXdrKL4724eo70kQALmCFTVt+LuP+4xNKTf3jbF6aH/Kf4b0+UU//UV/zs6u3CsqAZb9xSgrqkNjy5OQ1iwf7/FUNvYhhfeP4EDJyogh9Il8sbgyEDcckkibpg1wmIaOYk+t21PAd7PPAPpS2s/b3b/91hjrkT3s4riv+t95lbif0VFBRYvXoxdu3bhrbfewl/+8hd1g9/czX+K/65fVByRBEiABEiABEjA8whQ/DemTyn+U/w35srsbZVs3DyyPhNNLR147O7piIsIcgezPdpGiv/GdC/Ff2P6xd2sovjvbh6jvSRAAhT/+xOg+G/MzwXFf33E/+LyBuz8qgSfHClFfXO7cv7ooWFYuzS9n/gv6eIkFciZikbEhAdibHyYSj13oqQWbR1duOmiEVg2N2nAAwByWGDV5mxVX4tg197RhbySWnW43VJ7Y65M41tF8d/1PnIr8f/48eN49NFH8cwzzyhSchCA4r/rFw1HJAESIAESIAES8D4CFP+N6XOK/xT/jbkye1v1Ze55PP1mDq6YMhT3zEuxeBPDHebk7jZS/DemByn+G9Mv7mYVxX938xjtJQESoPhP8V8ItLR14McGT/FA8d/54n9pVRMeeuEgqhtalZg/Jj4Mh09VISEupJ/43wXgqW05+PzrMtw4KwHLrkvqjjaXmV+BJ7flwMcHyFiUiuQRkSYfLVrauVFDwrBycSpkT0XKybN16lCBrENz7fnEto8AxX/7uDnSyq3E/54T1aIAUPx3xP1sSwIkQAIkQAIkQALWEaD4bx0nV9ei+E/x39Vrzp7x3tlfjD1fl+Gh26d0b67Y0w/bOI8AxX/nsXRmTxT/nUnTe/ui+O+9vvfGmYsQVFhWj217TuN4SS0k93p8dHA/FFJvb+55vPLxKcitUQktHRTgh6mjo/GzuUkYaqKNKZ7ST+aJCvxjb6G6JYou4KE7piJtnHPzvVvyZdH5BuScroa8o13o4ufng6SECEwcQGhz1D6G/XeUoD7t5XP2v7+6xKmdU/zPVJ9ro5bZEwer552zi6SP2763CNekxiNxSBiyT1bi8S1HEB8T3E/8L69txsMvZqK9oxPr7pqO4bEh3ebI83nVxkM4dKoS5g5pPL/rBN7eV4SfzBmv0gT0LJKqLuuk+fbOnr+39Efx3/We9njxvy9SpgFw/SLjiCRAAiRAAiRAAu5PgOK/MX1I8Z/ivzFXJq0yOgGK/8b0kCvEf1flUtUISx7VbZ+fxpe5ZThf04K0sdFYuTjNmA7wEKso/nuIIzkNswRELNqdeUbla66sa1F1o0ID8PiyGf3EfxGENn14Cm9+cVrVE6E6IsQfBefqUVbdjNiIQKxclIbEIaFmx5RQ1P+fvfMAr6JK3PcX0klIgEAIhN5BBEJRpNix64qKDcta1u66rmV1VVSwrWvZXfWvq2vjByIq6trbKioqIIg0IfQOSQiQRnryf87gjQmk3Hvnm3DC/eZ5eCzM+e7c93xJbuadOfPE28scMWQ283zpHu1b4PyjusHcQdpY22tfrcUb365vrJfz+3WOHpiCP53Z3+/9/d1R8t9fUo27n+Q/n7d5TFooyv99Sf5cj/w3qwO8+vlqtGgeiQuP7u5cxFV9+/tbS/H98izceEZfHDuofa2T9O4PG/HK56tx+uGdcMWJvar2KS2vwH1Tf8aarXkH5KIufqPsSpT8b/z5OGjlf20oJ0+ejIkTJ2Lq1KnOIwMC2fbs2YOtW7cGMkT7ioAIiIAIiIAIiMBBQ6C4rBJ3vbHJ6vdz7uGtcVgP7om3jxftxv+W5Vr7vuNjwnHfWameHN+6rGI883mGJ9ms0D+dlIKOrfcu06fNLgLh4eFo3bo1WrRogWbNmlUdXHFxMcwqbub3K1u2OavzsSajCOb73IHeIpqFoWvbaIzp08JZstKrbcG6Akz/IdureErupHM6onnUb91hhP79w23IyCllRHmSMaJnPM45jHP3aHR0NNq2bYuYmBjnWBt6lmppaSkiIiIQFhbm3BXr77NUi4qKkJWVBfO1HRsbizZt2sC8ttlmL8vAcx+mO89uNSdnu7WLR1rPJJw7pqvz9/n5+c7Y8vIDf+eqJxN6gEI/X5qDTxfnHKBXb/hlY6OaYfI5HRveUXuIQDUC5vuT+Z4WFxcH87zmu6csdOS9eV5zv84tHWEWFdGsSv6XlZU5nz/Mn+WbcvDg9EWIjgrHX88b6Ah7s5lnOz82cynmpe/AqP7JuO2cATW+N0VGRiI5ORlRUVHmBn9nqWnzfa1vp0TccHo/dGzz2x2nZqD5Pmi+p5nvi15tqzOK8Nz/Mr2Kd5175rBWGN17L1/WlltYjknvbGHFeZJz8eg2GNS5Zh/cvtB/F+zCt+l5bmM8G58UH4E7z+hAzS8tq8Sdlp9zGH94axxOPufgg/j/vsjA2sy9FzPZuB3aqTkuHdOGdmgJCQlo1aoVzPfa6ltt8t98VjS/X9a35RSU4K5XFyJ3TwkmXZyGru3iYT7f7tixw/mMa343NRnmoq+7p/yE/MIyXHlSLxx1aApKyyrw+tfrnBUBhvZKwq1nD3B+ppifJeb7ekFBAe19h2rQ9pxSPPbhNqvf/tXHJqNXyt7fnZhbx44dq34nY+Y2lBVS8r+wsBA333wz1q9fj2nTpiEpKakhPlV/n5OTg9WrV/u9v3YUAREQAREQAREQgYOJQElZJf72qb0S3LA+fWAsBnfiiuCv0oswe7W9v4DHRYXhz2MTPKnapp1leOUHu3/JvXJ0PNon1n8SwBM4CvWbgBGB5mS9OdFiRF9GRgbM72W2bK//WIBVmWW2HE7VcZhe/35kPCK47rsqf8mWUrz7sz0XYNQ2AbeekIDYSO4VEM99nYes/Arr5tt3QEM6R+HUQ/dfrjqYA46Pj0fnzp0dIe/Ps1TNyU1zYjTQZ6mak6pbtmxxLupJTU11RFl12VZWXokLju6G0w7vVPVMVvN+KioqkJmZ6YzVxiXwzapifL3SO/no9mhjIsNw2wnefHapfmxGKJg/5mugsrISubm5TudKSkqqdjMXx5hzg82bN3fkg+mu+VowEtf8zNq5c2e9F6cYcdGyZUvnhK4Zby6eMV8TRv6a19u1a5dbXBr/KwEj4Dt16uTw3lNchre/24C0HkmOiM/KKXKeF202353/1eW/ETrmz753eZr9zTOi//bmUrSvtrx0Xl4eNmzY4PQnJSXF+Qwzf+UOPPrWUkcmmWdBx8fWlFXme5oRTJs2eXux9BfLi/DDWnt/N+neJgITDq9/BYVAS51fXIknv7D799CzhzRH//Y1OxHo+9x3/09/KcK8dfbOdavmzXDDMdwLPUrLK/HIJ3bP9WkDY5FGPufgm/spPxRgw077fi/xHV/flEiMH8q9yMX8/DTf182Fo+af5rNobfLfyHfzs9z8vK5+YXn1r5t3vt+IKf9bg+MGpeD6M/rB/BZhnJ75vmx+Rvs+F5sxGbsKne/pa7bVvMDm8D5tcOPv+jsXlpnN/Cw34728qMvt94qmMj4rrxzPfZNv9eFedHgcurXZO/fMrU+fPjC/mzX2FlLy38A1d//PnDkTM2bMgIHu72a+uZgPctpEQAREQAREQAREIBQJmGX/J/x9ttVv/bpT++C4wSnUY3xt1jrM/G4jNZMZlhgXiZf+NJIZWZVl7pK6e8rPnmSzQv9+xRB0T+GedGIdm3LsJzBrSQaeem+FtQd6/pFdMX5MF0+O7+slGfiXxe/dvOlX/zwK8bHcky83/ftHbN5h70UPJ6S1x9Wn9KbMuZGQvj9eP0vVd67E93pm2dTJry1y7sQ1z1ytbdlVc47F94fyhhVSReDNbzfg9W/sWxLcd4BxMRGYcssoT2aseu9re4Hq5/bMvnUJBN/Y+npqxpqM+jb1nDvNdTH3XeBkXq22Zf+/XLQNc1Zk4bTDOmFgt1Y1Dip9cw4mvbYI7VrG4oFL09A8OsL53mS+r1V/PbOU9I8rd+D2cwZgWO+673w148x4r7bH3/7FWdLa1s08f/upa4ZTD88s+3/lP3+gZrLDbjmrP0b2a0uNfemz1fjwR3svkDPL/j9z3WHU91xcWoELH/2WmskOu/bU3jh+cO3Lybt9rYn/twjLNu52G+PZeCPGbz/nEE/yq/9Mrk3+7+vm9v0Zbi7kemzmMrSKj8KkS9KQ1GLvKlS+78nVPx+Y79Bm2f/35mxCYvNI9OzQAqZ7K7fkIjI8DNec2gejD2nnjJcT5E33xqwC3Pz8fF6gB0n3TRiEQ7u2pCf785mR/qIAJP+9oKpMERABERABERABETjICBj5f/4jX1v9rm44vS+OT+MuPTjtq7V408JnavomIjEuCq/eMtqTeVm+MQd3vrL3Lipbt8f/MLxq6VZbj1HHZS+BZ95fgc8X2vtot0O7tsLkS9I8AThr8Xb8491fPMlmhU69bcx+d1a6zb7x2bnYlGXviiYnDk3Ftaf6f5NCsDy8fpaqT6aZpbXvuXAQIsM9WsIiWAAH+bgZ36zH9FlrrX2XRv5Pu/1Ia49PB9b0CDQk/+t7R0b+vPz5aoxNa4/rTutb6655haUwz+IuLC7HWaO64MN5m53Ho5itc9s45/u2WYGgMbZ//Xc5zMUMtm7m4onX/sL9+jby/7In7L4I3Twywjw6grn959NV+GCutytJuDleI/+fu/EINxH7jS0uLcd5D9t9zsFc1DiWfM7BB8J8nzEXTtq6jejbFnece6jnh1ff59TaXnzxul14/O1lztL9t559CIb0rH+176+XbIf5Xjqoe2vncS+xUXtXEjTPpL//tZ+dnHsnDG608wzm54l5zQO9RYSHoWMb7sot1d+T4fvH5+Ye6LdZ7+ubx0Xse5Gg1QfcwMGFlPw3y9BNmDABXbt2xZNPPuks/aVNBERABERABERABESgYQKS/w0zOhB7SP5L/h+I3h0sr2nuTF6w2t7n3qcmNccz14/wBLfkvydYXYfaIP/rexO1PUu1tv0/nr8F//4oHb8b0dl57urc9B3OMt1GCh2f1h4XHN296kSra2gK2I+A5D+cx1dszMzHzNkbkL4lF/dfNBhGVO27mf3mLM9yLpYwJ9/LKyoRExUOc/HVlSf2QrtaxlTPMPubvr83ZyOycoqdOwTNcvDDeyXhipN6Vy0brJp6SyBY+W9WRZk4ZSGM3K9P9Pjyc/eUOt0yd5Z2T4nHjtxibMgscL6f+SOcGBRsl/9mRa4nruLf+S/5z2gPN0Pyn8vTpEn+72UaiPz3CXtzcdbN4/pjeD0rs5hsszrVfVN/xsrNubjl7ENgLmiovr37w0ZnVYDaHhPDnvFvlmbgta/WOo/nsmVrmxjjPK6rtlW73B6j5L9bgoGPPyjlf3p6Ou677z48/fTTzrO7zGaeK3nzzTdjzpw5AS/5HzhWjRABERABERABERCBg4uA5L+d8yn5L/lvZzObxlE98fYymJMutm69UxPw6BXDPDk8yX9PsLoOtV3+1/Ys1dre9IufrsL7czchvNneJdF7pSY4cmzVllzkF5XhsD5tcOvZAxAVoRUBXJemloBQlv9G5n7+01Z89tNW7Mzb+6zslnFRtS4FbyTutC/X4p3vN1T1NKF5JNZn5CNzdxGSEqJx74WD0Tm59rvgSsoqYFaQMT9HTJfN9+zoyGZYvTUPuwtKnMcS3TthEMxnNW3eEghG/pv5e2ymWco/G5cc1wPjRnau8yB9Iqq4rAKnDE/F5Sf0cr6/mQ6ZCz+mfLHGmW+z1LTvDlKv3rHkv1dk3eXqzn93/Hyjdee/7vw3XfBX/mfsKsRDM5Zg2849uOyEXjh5WGqDRcwvLMXdUxZid35JrZ8NzKpw5md7Wo/WzkVhXm2rtubitv/YuwT+Q78fgv6ducvfS/571aa6c5uU/DdS/7zzzsOiRYtqfUdTp0517uw32+TJkzFx4sQa+1199dW647/xO6ZXrIOAuUJ8xaYcvDWxpV47AAAgAElEQVR7vXOV8X0TBte6rKW5svilz1Zh/qpsmB9Q5hk1bROjceYRnXHy8I6o/wlzv724kTZmWRuzpNnQXknOLyvaREAEREAERMBfApL//pJq3P0k/yX/G7dxB9erSf5r2X/bGm2z/K/rWaq1Mbx/2s9YuGanI0//et7AqmVTjYy9b9rP2LJjD244ox+OGZhi2xQcFMcTqvLfd0LfyPv4mAj069zSWT7ZiPnangO/fFMOHpy+CNFR4TV66pPC89J3OMt4G6lX2+ZbNthcHHDPBYPQ+tfnC5sVMu6ftghrt+fh/KO6OX+0eUsgUPlf/cKN4b2TGrwYySeiklvF4MFLh6BFbGTVG/L1zkiov54/0Fk1wstN8t9LusFnS/4Hz676SMl/yX/TB3/kv+9n7YbMfFxxYi+cMryjXyU057Um/t9CZ4l/8wiDwT1a1xjnu/Pf3Pn+x9/18yszmJ2M6zGOxtbtpKGpuIb8KDLJ/8af7SYl/xsfj15RBPgENu8owMc/bnFEvLnrwWxd28XjgUvS9pP/Ztm5B19fjK3Ze5xfJM2yYoUl5c4dE6XllTjtsI64/MRedV4AYC4wMD8wP5i3Ceb5N+a/zdYYS9fwySlRBERABETgQBKQ/D+Q9Ot+bcl/yX87m9k0jkryX/LftqbaKv8DfZaqT/5ffUqf/e7CMndkP/thunNB+t3nD7RtCg6K4wlV+W8eLfH2dxuQ1iPJef56Vk4R7nhpgTOntcn/179eB/OntvMj5mKXv725FO1bx9Z6rsZk/v2tpfh+eZbzvPcThnSo0R3foy+8vnPwoCgs4U0EIv/NWbGXzLPU5212vg/dctYhDd6t35CIMt/zfl67Czee0deTpZKrI5L8JxTGgwjJfw5UyX/Jf9Okhr7nGjfy+NvLsHB1NsaN7IIJx3av9+ZIsxqP6Var+GjngsCpX651bsbcdyWq6hepGvF/1KHeXaQ66bVFMJ81bN0GdG3lfP5hbpL/TJr+ZUn++8dJe4kAhYDvFxLzQ8fI/G4p8Vi8dhdS2zTf7xdK8wvJ4zOX4btfMmssK2YOxHfXRVgYMPHCQejTMbHW4/MtVWNWCzAXDjRrFuZcOCD5T5lOhYiACIhASBGQ/LdzuiX/Jf/tbGbTOCrJf8l/25pqo/wP9FmqhqlP/l9/el+MTaspRX0ndDskNccDl6aheXSEbdPQ5I8nVOX/vhPXkBD+ctE2zFmRhdMO64SB3WrerZ2+OQfmxHy7lrF19vSNb9djQ0Y+zj2yK7okx9d4efMogH+++wvSeuoil8b4gmporn3HYM6zzZy9AdNnrXWW6b/7goF+PZbB3Jhz58sL0DI+ar87/33f88xFUjed2R9HDmjn6VuW/PcUb9Dhkv9Bo6sxUPJf8t8Uoj75X1puHtmyDHNXZDnfv80jd4wf2XeLi47ApWN7Oo/+MZ9Ll2/MqbrTv/oKPb6bLc0Nk8aZFBSXOxcFmAvDvHw8lbnZ88eVOzhfOB6kdGzTHE9fN4KaLPlPxelXmOS/X5i0kwhwCJjnz5klXY4dlILOyfFYtGYnHnljCVJquZp8R24R7nz5J5SVVzi/XJiTI9V/Ybl/qrmyeCdqO6Hi22/Bqmysy8jH2LT2zg9E37MXJf8586kUERABEQglApL/ds625L/38t+cHPh84TZ89ONmXHB0t/1E1r7NCHR/33jz2c98VjNLZZuvNyPEDu/TBlec1NtZvlgbn4Dkv+Q/v1XuEm2T/8E8S9UQeP7jlc73zNru/Ped0DVLpU+6OA0xUeHuoGn0fgQk//ci8VcI11Yhc97m5c9XO+dSrjutb8At+38frHA+O1w2tifOGNEp4PEaEBgBf+fafF8yn7XMxRr3Thjkl/g3R2LuMp04ZSHMRQD3XDDQeaSEb/P93dade+q9OSewd1T33pL/LJLcHMl/Dk/Jf8l/06T65H/1R/zU1zoj/X2r/uwr/33f12fOXg+zIpV55LLvMctnjOjsrFoV3szfBy0H133b5f+gbq1x/8WDg3tzdYyS/Kfi9CtM8t8vTNpJBLwhUN8PM7M6wKufr0aL5pG48Oju+50U8S0xF8iyYrbIf/MLk7c/Qv2br7iYCL9/2fMvUXuJgAiIwMFLQPLfzrmV/PdG/ptnwX6/PBMfzt2M1dvyUFm599FJdV10Gej++7bJd2ftzrwSpLSKQae2cTDPLM7cXeTcmRbICWo7m2rnUUn+S/7b1kyb5H+wz1I1TL9avB1Pv7fcuXPq9vGH1vjdz/d3I/q2rfNZ6ux5MRcx+B6Bx84OJM/cQdYmMSaQIUHtK/m/F5u/QnhfyOamDSN68wpLce+EwejRvkVA87BmW55zl6F5LvykS9KQ1CI6oPHaOXAC/sy1ucPyyXd+ce7ev+v8gUitdoPNvq9ofu8x5+TMxZfxsZHOX7/z/UZM+d8a9E5tgXsuHFx1YabvgoKeHRJw30WDG3yEQODvruYIyX+3BL0ZL/nP4Sr5L/nPadJvKeZn+V2v/oTC4nI8fNkQtEnw/nOYP+9B8t8fSo2/j7kwed/VoBr/KHivKPnPY6kkEQiYQEPPsKkr0JyIuevVhcjdU+LcLdG1Xc0l5uoad6Dlv1kW778/bERBUVnArLwaMKhbK1x+Yq/9lunz6vWUKwIiIAJNlYDkv50zJ/nvjfz3fWYyV/z379wSRgRszd5Tp/wPdP/qbar+qKfTDuvofC4xF0maCwoem7kU89J36JFNHn35Sf5L/ntUraBjbZH/bp+l6pOn5pnrV53SB8cPbu8wqX5BgdfPUjWvZ5Z1f+Ob9Y4EtmUzv7tfdEx3DOvdxrNDkvzfi9YfIbzvJPh+9v64MhuXHNcD40Z2DmiefB3fvKMAN487BEf0axvQeO0cHIGG5tosyW9W3TS/z/RKTUBi3F6hv+9mLko6dlB7+B6hWX3VzOqfy8wdpT07tMCO3GJsyCxAXHQ4bjl7ANJ6tA7uDQQwSvI/AFiNuKvkPwe25L/kP6dJv6X8sDwLT76zzHkky/Vn9LPiZkRzdJL/7Jnm5En+czgqRQREoIFlbOoD5Lvi+LhBKQH94DqQ8v+DeZvxn09WWjnv5orvZ67nPsfGyjeqgxIBjwks27AbZrlDG7ZW8dEY1ivJhkM5aI5B8t/OqZT890b+f7Jgi3Ni4KhDU5zVl+p7frVpRqD7V2+T71FP5v+Z51+b5wv7NnP3/8T/W+jcdWYeA9UqPsrOIjbRo5L8l/y3rbo2yH/Gs1QN159WZzvPZDUXEpg7Zc2jTBrzWapG9pnvn7Zu5vfP+u48dnPckv976TUkhPdlbOTuM++vwDdLMzC8dxJuPXtAQM/7NeL/0beW4peNOah+MZ+budRY/wg0NNc+md9Qmk/21yb/zVjTEXNB0Wc/bXGWiTarefTtlIirTu4D83zkxtgk/xuDcuCvIfkfOLPaRkj+S/5zmvRbyofzNmP2L5m4Y/wAq1b/lfxnzzQnT/Kfw1EpIiACQcp/30kUc/I30CXkDqT8/9O/5znL19q63XHuoTBXeWsTAREInMDufN+Jrt2BD/ZwhFlW9Y9n9DuolmzyEFeD0ZL/DSI6IDtI/nsj//edzIbkv5v9l6zfhYdeX4zu7Vs4y8VGhjerijNfd0ZebcoqwF/PH4hDu7Y6ID07WF9U8l/y37Zu2yD/Wc9SNWxXbc3FCx+vhFkGvaISaBkXiTNHdsZph3Xy/Fmqtguy847shguO7uZJBSX/92JtSAhXh29W4Xnp01UwNy0M7ZWEW846JKDl26uvGHDK8FRcfkIvzzvuSXkU6hB4/uOV+HTBFtx0Zn/nblGbNtu/t5nHVT1x1XAqsl35JbjsidnUTHaY5D+HqOS/5D+nSfanSP7bOUeS/3bOi45KBJokgUCX/Td3Lzz+9jKUllXg1rMPwZCegd3VeiDl/9kPfGXFcxbrKsqlx/cMeEm/Jlk6HbQIeEDALEs9e1mmB8nuI1NaxeK5G49wH6QEZ5nM8x/52moSN5zeF8endaAe47Sv1uLNb9dTM5lhkv9NX/77Pg/26LC//DddMRcemLsI/zJ+QMCf/ZhdOxizJP8l/23rdWPJf+b7tvVZqrf9Z75z8YGt26j+yTCyyItN8n8vVX/lvxH/M2dvwPRZa2HE5d0XDAzo7kAj/s0qh18s3Ibhfdo4Fw6YO8Ibc1uybhfmr85GbkFJY75s7a8VBnRr1wLHDW6PuJiIA388AR6B77ElZligN9wE+FJB7S75HxQ2zwdJ/nMQS/5L/nOaZH+K5L+dcyT5b+e86KhEoEkSCET+b8wswP2v/YzC4nLcPK4/hgfxjMADKf/PnPSl1XMk+W/19OjgLCZgLkYa/9Asi48QzlLZh3RpafUxNoWDk/y3c5Yk/5u+/M/YXYg7X/7JuUNw32X/zfLb9039GeaxKtef3hdjyRe32NnqxjsqyX/J/8Zrm3+v1BTlv63PUr3yH9/DPFbF1m3MgHaOJPZik/zfS9Vf+f/Rj5thzpV0SY7HvRMGBST+q68YEMyjAhjzP33WOsz4Zh0jipqRlBCN+yYMRqe2cdRcr8PMipVPvbccE47pbuVFl5L/XjcguHzJ/+C47TtK8l/yn9Mk+1Mk/+2cI8l/O+dFRyUCTZKAv/I/Y1chHpqxBNt27sFlJ/TCycNSg3q/kv91Y5P8D6pSdQ5asSkHH/642XmuZ0WlOSVyYLf4mEgM652EC4/ufmAP5CB89Z15xbj8ye+sfme3nzMAI/sn04/R3OXz+tfrnGfa7ikuo+cHGmjEYZ+OiTDPquzRvkWgwxvcX/K/QUQHZAfJ/6Yv/81PyUffXII5K3bUeEZw9TsRI8Kb6c5/D77CJP8l/z2olavIpij/bX2W6l9emo/0zfbe+S/5f6SrrxV/Bvsj/39cuQNPvvMLWsZH4a7zByI1qe7ntpvPwrsLShAfE4H42EiYn9MfzN2EVz5f7Tz33fzOYT6XNea2JXsPrn9mTmO+ZECv5eUKFwEdyEG0s+S/nZMp+c+ZF8l/yX9Ok+xPkfy3c44k/+2cFx2VCDRJAv7I/5yCEtw/bRE2ZObjihN74ZThHYN+rwdS/o9/cBbM3Wu2bpL/vJn5ZeNu/PWVn3iBxKS0Hq1x74TBxMT9o8xJIbP8qQ1b28QYzw8jlOX/nS8vwPJNOZ4zDvQFIsLD8OgVw5xlS5mb5D+TJi9L8r/py3/TBt8KTzvzStCpbXOYR5ZsyirAjpziqmcG33HuoRjcozWvPEqC5L/kv21fBk1R/tvG0Hc8kv9rbZ0aZyn4abcfePlvHqv4yBtLnEdb9UpNQGJcZK3MRvRti2MHtcfnC7fimfdXOBfamnMzn/20Ff/+KB3NwsLQr3MiYqLCax1/2mGdMLBbK0/mw3dMnoQTQqMjwzHjzqMISYrwEZD8t7MLkv+ceZH8l/znNMn+FMl/O+dI8t/OedFRiUCTJNCQ/C8sKcfjby/DwtXZGDeyCyYc2x1h9bxTcxW6+aDUKj661mfMSf7XDa8x5L85qfD1ku14b84mDO2VhMtP6FVvbwPd3xeWu6cUL322CvPSdzh3I4eFhTl3MJhl60b0a1tvhxhfSH97cwnM8p+2buaOjmAem9HQ+zES/D+frML3yzMb2rXR/r5FbCROPawjzj+qm2evGary/+slGXjynWWecXUbbE5Q/vF3/dzG1Bgv+U/FSQuT/D845L8phLnQ89kP039dNQfo3DYOl43tiddmrXWWLn74sqH13pFIK1UIBUn+S/7bVnfJf96MSP5L/jd057+/4twn+/eV/77zKw211svH9rw/d5PzyAKbt3cnHmvz4TW5Y5P8t3PKJP858yL5L/nPaZL9KZL/ds6R5L+d86KjEoEmSaA++W/ukn9s5jLMXZHlLB3XOzUBYbWY/7joCFw6tidaxkXh/mk/Y/nGHNR1Z5jkf9018Ur+l1dUwszzB/M2wdxZYP7bbL4TCPseUaD77zveLPtnPkBs21mIlFYxzvP1CovLsXJLLswS5WeM6OSIBC83swS8EcK2bkaEeyHDbb0L3MzDRcf2wDmju3gyJaEq/80FNuZCHlu31DbN8cx1I6iHJ/lPxUkLk/w/eOR/baXYmr0Hd736E8xKLuYX0bruKqQVKsSCJP8l/22rvOQ/b0Yk/yX/eW3am/T8xyvx6YItuOnM/jhyQDt2fFB5kv9BYWvSgyT/7Zw+yX/OvEj+S/5zmmR/iuS/nXMk+W/nvOioRKBJEqhP/ucXluLuKQuxPiO/3vdmpP8jlw91loeV/A++Bl7Jf9/dAebu++4p8WjWLMy5o68u+R/o/vu+Y99J7JOGpeIPJ/WuWirY3E1oHh9RWVmJBy8dgg71PMsweIp7R46b/CUq917jYOU2fkxXZxUE5rZsw25Hzti6JSfG4PmbRnpyeKEq/1/4ZCXMM25t3bxYTlXy387Zlvw/eOW/+VH60qernO815mfXBUd7t4qLne32/qgk/yX/vW9ZYK8g+R8Yr/r2lvyX/Oe1CcjOK8bEKQudyEmXpCGpRTQzPugs2+W/uX/lHd35H/T81jZQ8p+KkxYm+c9BKfkv+c9pkv0pkv92zpHkv53zoqMSgZAnYJ4xbuSjucv74cuGoE2C98/6DgT6+AdnwaxmYOvmlfxfsCob6zLyMTatvbOCQ0OrLwS6f3WevgtGsnOLMfmSNHRtF1/110Yg3D/1Z6zYVPfKEKy5OXPSl6woT3K8kP9fLNyKp99f4cnxskJfv/MoxETW/hxKN68h+e+Gnrdj2UtsSv57O1/Bpkv+Nz35b1bi2ZVfDPMcXHMRZ22b2Wf6rLXOCiMd28Rh0sWDnc8RXm9ZOUWYvSzDWUHIhs2seDCyf7JnjzuQ/Jf8t6Hn1Y9B8p83I5L/kv+8NsG5KeOp95Y7F5EP6ZnEjHaVJfnvCl+THCz5b+e0Sf5z5kXyX/Kf0yT7UyT/7ZwjyX8750VHJQIhT8A8Y908f9osP3f9Gf08f657oMBDVf7vy6kh+e9mfyP4d+YWO48WSEqIrrrr32QWlpQ7dyps3bkHEy8chD4dEwOdQr/3v/Tx2cgpKPF7/8beUfKfS1zyn8uTlda+dSyeveEIVpyTI/lPxUkLk/xvevLft/JTv86JuHfC4Kou7C4owaufr8aGzAJs3lHgPK4nuWUM7j5/EDonx9E6U1fQgtXZeHjGEpRZeLHmLWcdgjEeLLEs+S/57/kXVoAvIPkfILB6dpf8l/zntcneJMl/e+fGqyOT/PeKrLtcyX93/HyjJf8l/zlNsj9F8t/OOZL8t3NedFQiEPIEzJKws3/JxB3jBzTKnWGBApf830vMS/lf15xk7C7Ey5+txrz0HTj1sI64/MRenl4cIvkf6FdH4+yvO/+TqaBtX/Zf8p833dO+Wos3v13PCyQnSf4fPPJ/+65C3PHSAuwpLkNyy1hn1aAThqYiNoq/akttNbzp3/OwoYHHTZHr63ecWV75xZtH+b2/vztK/kv++9uVxtpP8p9HWvJf8p/XJnuTJP/tnRuvjkzy3yuy7nIl/93x842W/Jf85zTJ/hTJfzvnSPLfznnRUYmACFhOQPJ/7wQ1lvz3CQRzF6HZwpuF4fyjuuGsUV1qrAjgRW0k/72g6j5T8l/y322LdOe/W4LejJf8bxz5z5y9j+dvwb8/Snd+Lps/Nmzmc8M1T/1gw6HUeQx/v3IYenVIoB6j5L/kP7VQhDDJfwLEXyMk/yX/eW2yN0ny39658erIJP+9IusuV/LfHT/faMl/yX9Ok+xPkfy3c44k/+2cFx2VCIiA5QQk//dOUGPJf9/SwQXFZcjdU4pVW3KdOwevObUPRh/SztO2SP57ijfocMl/yf+gy/PrQMl/twS9GS/537Tkv1nKf9Jri7AxM99Z8r9H+xbeFCPA1A2Z+bjpuXkBjmrc3SdfkoZDu7aivqjkv+Q/tVCEMMl/AsRfIyT/Jf95bbI3SfLf3rnx6sgk/70i6y5X8t8dP99oyX/Jf06T7E+R/LdzjiT/7ZwXHZUIiIDlBCT/905QY8n/fevw0+psPDZzmXMBwP0XD0bHNt49O1jy384vRsl/yX+3zZT8d0vQm/GS/01L/mflFOGp95ZjRN+2OGV4R29KEUSq5H8Q0BphSO/UBDx6xTBPXmnW4u34x7uS/57AdREq+e8C3j5DJf8l/3ltsjdJ8t/eufHqyCT/vSLrLlfy3x0/32jJf8l/TpPsT5H8t3OOJP/tnBcdlQiIgOUEJP/3TtCBkv/mtc0viV8t3o4bz+iLYwe196wxkv+eoXUVLPkv+e+qQAAk/90S9Ga85H/Tkv/etMB9quS/e4ZeJEj+j0F8bCQV7Y3PzsWmrAJqJjNM8p9HU/Jf8p/XJnuTJP/tnRuvjkzy3yuy7nIl/93x842W/Jf85zTJ/hTJfzvnSPLfznnRUYmACFhOQPJ/7wR5Kf/LKyqRnVuM8GZhaJ0QjbB9OuF77QnHdMf4MV09a4zkv2doXQVL/kv+uyqQ5L9bfJ6Nl/yX/GeUS/KfQZGfIfkv+c9vVegkSv5L/odC2yX/Q2GWa75HyX8751zynzMvkv+S/5wm2Z8i+W/nHEn+2zkvOioREAHLCUj+ey//M3YX4s6Xf3Lk/8OXDUGbhJgardCd/3txmAsfzAUQzO2LhVvx9PsrmJH0LMl/yX+3pdKd/24JejNe8l/yn9EsyX8GRX6G5L/kP79VoZMo+S/5Hwptl/wPhVmW/N+VX4LLnpht9WRL/nOmR/Jf8p/TJPtTJP/tnCPJfzvnRUclAiJgOQHJf778rwSwM7cY5o7/pIRoVFRWYvJri7Bk/W6MH90FFxzTveru/zXb8mA+WJjVAO6/eDA6tonzrDG6898ztK6CJf8l/10VSHf+u8Xn2XjJf8l/Rrkk/xkU+RmS/5L//FaFTqLkv+R/KLRd8j8UZlnyX/Lfzp6ntIrFczceQT04yX/Jf2qhLA6T/LdzciT/7ZwXHZUIiIDlBCT/+fI/v7AUd09ZiN35JXjk8qEwH7yXbdiNR99aitw9pUhpFYNObeNQWFyOlVtyUVZegStO7IVThnf0tC2S/57iDTpc8l/yP+jy/DpQd/67JejNeMl/yX9GsyT/GRT5GZL/kv/8VoVOouS/5H8otF3yPxRmWfJf8t/Onkv+8+flrlcl//lU7UyU/LdzXiT/7ZwXHZUIiIDlBCT/G0f+m1fZkVuEKV+swfxV2dhTXOY8BqBH+xa4/IRe6Nsp0fOmSP57jjioF5D8l/wPqjjVBkn+uyXozXjJf8l/RrMk/xkU+RmS/5L//FaFTqLkv+R/KLRd8j8UZlnyX/Lfzp5L/vPnRfKfz9TWRMl/O2dG8t/OedFRiYAIWE5A8p8/QVuy9+DOlxc4d/ybH04xUeH8FwkiUfI/CGiNMETyX/Lfbc0k/90S9Ga85L/kP6NZkv8MivwMyX/Jf36rQidR8l/yPxTaLvkfCrMs+S/5b2fPJf/58yL5z2dqa6Lkv50zI/lv57zoqERABCwnIPnPn6B3vt+I//vfGlx8XA+MG9mZ/wJBJkr+BwnO42GS/5L/bism+e+WoDfjJf8l/xnNkvxnUORnSP5L/vNbFTqJkv+S/6HQdsn/UJhlyX/Jfzt7LvnPnxfJfz5TWxMl/+2cGcl/O+dFR9XECeQUlODzhdvw0Y+bccHR3TA2rUOt72jV1ly88PFKrNmWh/KKSudO52G92uCqk3sjoXlkvRQqAcxZnoXps9bC3DHtG39o11a48sReaNcqtolTtPvwJf+581NaXoGpX65FVk4R/nRmf0RFNOO+gIs0yX8X8DwcKvkv+e+2XpL/bgl6M17yX/Kf0SzJfwZFfobkv+Q/v1Whkyj5L/kfCm2X/A+FWZb8l/y3s+eS//x5CWX5b9zQ98uzkLm7kA82iMR2LWMxsn9yg74piGhniOR/sOS8HSf57y1fpYcQgZKyCny/PBMfzt2M1dvyUFlp9Dxw/el9a5X/i9ftwiNvLEFhSTm6JMchuWUMNmUVYPuuIqS0isH9F6U5/6+2zSRP+3It3vl+g/PXvVITnG/e6zPykbm7CEkJ0bj3wsHonBwXQjPQuG9V8r9xeR/IV5P8P5D0635tyX/Jf7fNlPx3S9Cb8ZL/kv+MZkn+MyjyMyT/Jf/5rQqdRMl/yf9QaLvkfyjMcs33+K//LseXi7ZZ+8a7p7TAE1cNpx6f5D8VJy1M8p+GsiooVOX/T6uz8ehbS2HOOdm0NY+OwO3jB2Bw99b0w5L8pyOlBEr+UzAqRASAFz9dBfOLSnizMPTv3BLZecXYmr2nVvlv7nKe/NoiLNuwG78f2xOnH97JQWju3n/m/RXOB99zRnfFRcd2rxXt8k05eHD6IkRHheOv5w1Ej/YtnP3MBQiPzVyKeek7MKp/Mm47Z4CmxiMCkv8egbUwVvLfwkkBIPkv+e+2mZL/bgl6M17yX/Kf0SzJfwZFfobkv+Q/v1Whkyj5L/kfCm2X/A+FWa75HiX/7Zxzcz7ZnFdmbv/5dBU+mLuJGUnNkvyn4nTCQlX+3/D/5mDzjj18oITELsnx+Oc1hxGSakZI/tORUgIl/ykYFSICwCcLtiAMwFGHpjjL998/7WcsXLOzVvlvlum/8+UFiI+NxIOXDkGr+KgqhOmbczDptUUwy7E8cGkazFVZ+26vf70O5o+5aOCKE3vV+Gtzddnf3lyK9q1j8cAlac5raOMTkPznM7U1UfLfzpmR/Of+Iv7CJyvx4bzNdk424PxMe/aGI6jHJ/lPxUkLk/yX/GeUSfKfQZGfIfkv+c9vFVBWXuFFbMCZEeHePrZM8l/yP+BSNsEBkv9AaVkFwszJxQO8ef09zff2JP8P8ETX8fKS/5x5KS4tx3kPf80J8yilrhWLGS8XivJ/Q2YBbnpuLgOfZxnPXD8CqUnNqfmS/1SctDDJfxpKBYlATQL1yX+foO/fORH3ThhcY2BeYUEUUDMAACAASURBVKlzZVxuQSkeuXwozJWH+25mZYA5K7Jw2mGdMLBbqxp/7c/FA5or9wQk/90zbCoJkv92zpTkv+S/22ZK/rsl6M14yX/Jf0azJP8ZFPkZkv+S/8xWvfzZany9ZDt2F5QwY4POSmkdixOGdMBZI7sEnVHfQMl/yX9PimVZaCjL/2+WZuC9OZuwemuuFbNi5P/Ifm1x8XE90Dax9keSMg5U8p9BkZ8h+c9hKvn/k7Pqsa3biL5tcce5h1IPb8WmHNzx8gJqJjvssSuHoWeHBGqs5D8VJy1M8p+GUkEiUJNAffL/84VbneX9a1uaP7+wFHdPWYisnCJMvHAQ+nRMDAit+WXh5c9XY2xae1x3Wt+Axmpn/wlI/vvPqqnvKflv5wxK/kv+u22m5L9bgt6Ml/yX/Gc0S/KfQZGfIfkv+c9q1RNvL4MRZTZuFxzVDecd1Y1+aJL/kv/0UlkYGKryf+6KLDz8xhILZwTwaolo35uV/Ldy2p3HyGrZf/dzI/kv+e++RfwEyX8O042ZBfij5as8SP5z5lopIrAfAX/kf23L9vvk//adhc7VZ4N7tPabbnZeMSZOWQizeoBZUaBH+xZ+j9WOgRGQ/A+MV1PeW/LfztmT/Jf8d9tMyX+3BL0ZL/kv+c9oluQ/gyI/Q/Jf8p/Rqq079+C6p+cwojzJMI/dm3rbGHq25L/kP71UFgaGqvz3nT+0cEqcQ7rlrEMwZkA7Tw5P8t8TrK5DJf9dI3QCJP8l/zlN4qZI/nN4Sv5zOAaSElZZWVkZyADtKwJeEWhs+V9SVoHHZi7FjyuzcclxPTBuZGev3ppyAUj+h04NJP/tnGvJf8l/t82U/HdL0Jvxkv+S/4xmSf4zKPIzJP8l/xmtmpe+Aw/NWMyI8izj+T+ORHJL7jLZkv+S/54V1qLgUJX/v398tjWPMKmtDueM7oKLju3hSVMk/z3B6jpU8t81Qsl/wHmssZb953SJmSL5z6Ep+c/hGEiK5H8gtLSvpwQaU/4b8W8eI2CWPhzeOwm3nj0AURHNPH1/oR4u+R86DZD8t3OuJf8l/902U/LfLUFvxkv+S/4zmiX5z6DIz5D8l/xntEryn0GRn2HuCjZ3B3uxzfhmPabPkvz3gq1tmaEq/8+c9KVtU1HjeCT/h1PnZ1d+CS57YjY1kx0m+c8hqjv/Jf85TeKmSP5zeEr+czgGkiL5Hwgt7espAX/k/7DebXD3+QNrHIdv2f+snCJMvHAQ+nRMrPc4zVIXL326Ch/M24yhvZKcX7hjo8I9fW8K153/odQByX87Z1vyX/LfbTMl/90S9Ga85L/kP6NZkv8MivwMyX/Jf0arJP8ZFPkZkv9H8qEC2Jq9B5/+tBVrt+XBhoVOE5pHYVjvJBw7qL0n7zdU5b/u/N/mSZ8Yod1TWuCJqyT/GSz/Y85dz93EiPIkI6VVLJ678QhqtuS/5D+1UKQwyX8OSMl/DsdAUiT/A6GlfT0lUJ/8/2l1Nv725lL065SIey8ajLBqR2KuADXL4uwpKsMjlw+F+fBR12bE/8zZG5yr4M0H0rsvGAhz0lyb9wR057/3jG15Bcl/W2ai5nFI/kv+u22m5L9bgt6Ml/yX/Gc0S/KfQZGfIfkv+c9oleQ/gyI/Q/KfL/9XbcnF3VMWOs+Mtm07YUgHXHdaX/phSf7TkVICdee/5D+jSJL/DIr8jOtP74uxaR34wVr23xOmjFDJfwZFQPKfwzGQFMn/QGhpX08J1Cf/zdXbRvDHRkfgwUuHoFX8b8J++cbdmDx9MTq2aY5JF6chpp67+D/6cTNe/HQVuiTH494Jgw6I+H/963WYtXg7MnYXecrT3/AOSbE4fnB7jBvZxd8hQe0n+R8UtiY5SPLfzmmT/Jf8d9tMyX+3BL0ZL/kv+c9oluQ/gyI/Q/Jf8p/RKsl/BkV+huQ/X/4/8sYSzFmRxZ8sUuKjVwyD+b7O3CT/mTR5WZL/kv+MNkn+MyjyMyT/D6VCXbEpB3e8vICayQ6T/OcQlfzncAwkRfI/EFra11MC9cn/0vIKTH5tEZas340Jx3TH2aO7OHf/l1dU4pn3V+DLRdtwzuiuuOjY7s4xlpRVYFd+MaIjw9Hy1zv7f1y5A0++8wtaxkfhrvMHIjWpuafvp7bw5z5KxyfztzT66/rzgtX5+bN/oPtI/gdKrOnuL/lv59xJ/kv+u22m5L9bgt6Ml/yX/Gc0S/KfQZGfIfkv+c9oleQ/gyI/Q/KfL/8nPPoNCorK+JNFSrzixF44/fBOpLS9MZL/VJy0MMl/yX9GmST/GRT5GZL/kv+MVj34+mIYV2XrNqhba9x/8WDq4Un+U3H6FSb57xcm7dQYBOqT/+b10zfn4IHpi5FfVIYuyXFIbhmDTVkF2L6rCN3a1byT/+c1O2Gu+u7XORH3ThiMxet2Of9txEWv1AQkxkXW+pZG9G3r2bPYdheUwDyXzNYtKqIZXr/jKDRrVv2hCryjlfznsbQ9SfLfzhmS/Jf8d9tMyX+3BL0ZL/kv+c9oluQ/gyI/Q/Jf8p/RKsl/BkV+huQ/X/6fOelL/kQREy8+rgfOHsVdcVHynzhBxCjJf8l/Rp0k/xkU+RmS/5L/jFZJ/jMo8jPMquIDu7XiBx+gRMn/AwReL7s/gYbkvxmxeccePP9xOsySMObufrPE/7BebXDVyb2R0Pw3ob+v/P984VZnhYCGNnMVtrka24vNXIAw8f8WehFNy/znNYc5j0TwYpP894KqnZmS/3bOi+S/5L/bZkr+uyXozXjJf+/k/6qtuc5nzuLSCm8mL4BUc5Fm306J9OWCfYcg+R/AZDTirpL/kv+Mukn+MyjyMyT/Jf8ZrZL8Z1DkZ0j+S/4zWiX5z6DIz5D8l/xntEryn0GRnyH5z2eqRBGgE/h4/hb8+6N0nH9UN+ePDduS9btwzxTJfxvmorZjuPT4nhg3srOth9ekjkvy387pkvyX/HfbTMl/twS9GS/57438f/7jlfjox83eTJqL1BOHpuLaU/u4SKh9qOQ/HSklUPJf8p9RJMl/BkV+huQ/X/6f+9As5yYRWzfd+c+bGbOqplld09ZN8l/yn9FNyX8GRX6G5L/kP6NVkv8MivwMyX8+UyWKAJWA+WVv0muLsDEz31nyv0f7FtT8YMMk/2ehtNzeX8Ql/4Nt9v7jJP95LJlJkv+S/277JPnvlqA34yX/+fL/u2WZ+PvMpd5MGCH15nH9cdShKYSk3yIk/6k4aWGS/5L/jDJJ/jMo8jMk/yX/Ga3Snf8MivwMyX/Jf0arJP8ZFPkZkv+S/4xWSf4zKPIzJP/5TJUoAlQCWTlFeOq95RjRty1OGd6Rmu0mTPJf8t9Nf5rSWMl/O2dL8l/y320zJf/dEvRmvOQ/X/7/67/L8eWibd5MGCH1yAHt8OezDiEkSf4/8fYyfLM0g8qSGSb5L/nP6JPkP4MiP0PyX/Kf0SrJfwZFfobkv+Q/o1WS/wyK/AzJf8l/Rqsk/xkU+RmS/3ymShSBkCAg+S/5HxJFByD5b+dMS/5L/rttpuS/W4LejJf858t/85gm87nN1q1fp0Q8fNlQ6uHpzn8qTlqY5L/kP6NMkv8MivwMyX/Jf0arJP8ZFPkZkv+S/4xWSf4zKPIzJP8l/xmtkvxnUORnSP7zmSpRBEKCgOS/5H9IFF3y39pplvyX/HdbTsl/twS9GS/5z5f/D0xfjPmrdngzYYTUwd1b476LBhOSfouQ/KfipIVJ/kv+M8ok+c+gyM+Q/Jf8Z7RK8p9BkZ8h+S/5z2iV5D+DIj9D8l/yn9EqyX8GRX6G5D+fqRJFICQISP5L/odE0SX/rZ1myX/Jf7fllPx3S9Cb8ZL/kv+MZkn+MyjyMyT/Jf8ZrZL8Z1DkZ0j+S/4zWiX5z6DIz5D8l/xntEryn0GRnyH5L/nPaJXkP4MiP0Pyn89UiSIQEgQk/yX/Q6Lokv/WTrPkv+S/23JK/rsl6M14yX/Jf0azJP8ZFPkZkv+S/4xWSf4zKPIzJP8l/xmtkvxnUORnSP5L/jNaJfnPoMjPkPyX/Ge0SvKfQZGfIfnPZ6pEEQgJApL/kv8hUXTJf2unWfJf8t9tOSX/3RL0Zrzkv+Q/o1mS/wyK/AzJf8l/Rqsk/xkU+RmS/5L/jFZJ/jMo8jMk/yX/Ga2S/GdQ5GdI/kv+M1ol+c+gyM+Q/OczVaIIhAQByf/Qlf/mhJt5dnBOQekB73pYGNAtJR5j0zqgdYtoT47n0sdnI6egxJNsRuj4MV0x4ZjujKiqjC8WbsXT76+gZrLDJP8l/912SvLfLUFvxkv+S/4zmiX5z6DIz5D8l/xntEryn0GRnyH5L/nPaJXkP4MiP0PyX/Kf0SrJfwZFfobkv+Q/o1WS/wyK/AzJfz5TJYpASBCQ/A9N+f/qF6vxzvcbret4i+aRuP+iweie0oJ+bJL/dKSUQMl/yX+3RZL8d0vQm/GS/5L/jGZJ/jMo8jMk/yX/Ga2S/GdQ5GdI/kv+M1ol+c+gyM+Q/Jf8Z7RK8p9BkZ8h+S/5z2iV5D+DIj9D8p/PVIkiEBIEJP9DT/5vzCzAH5+ba22/R/RtizvO5X5oM29W8t/OKZf8l/x320zJf7cEvRkv+S/5z2iW5D+DIj9D8l/yn9EqyX8GRX6G5L/kP6NVkv8MivwMyX/Jf0arJP8ZFPkZkv/c88grNuXgjpcX8CeKmPjYlcPQs0MCMRGQ/KfipIVJ/tNQKkgEQouA5H/oyf9PFmzBcx+mW1v0mKhwvH7HUfTjk/ynI6UESv5L/rstkuS/W4LejJf8l/xnNEvyn0GRnyH5L/nPaJXkP4MiP0PyX/Kf0SrJfwZFfobkv+Q/o1WS/wyK/AzJf8l/Rqsk/xkU+RmS/3ymShSBkCAg+R968v+9OZvw0merrO73uxOPpR+f5D8dKSVQ8l/y322RJP/dEvRmvOS/5D+jWZL/DIr8DMl/yX9GqyT/GRT5GZL/kv+MVkn+MyjyMyT/Jf8ZrZL8Z1DkZ0j+S/4zWiX5z6DIz5D85zNVogiEBAHJf8l/G4su+c+ZlS8WbsXT76/ghHmUIvkv+e+2WpL/bgl6M17yX/Kf0SzJfwZFfobkv+Q/o1WS/wyK/AzJf8l/Rqsk/xkU+RmS/5L/jFZJ/jMo8jMk/yX/Ga2S/GdQ5GdI/vOZKlEEQoKA5L/kv21FbxYWhrfvOYZ+WLrzn46UEij5L/nvtkiS/24JejNe8l/yn9EsyX8GRX6G5L/kP6NVkv8MivwMyX/Jf0arJP8ZFPkZkv+S/4xWSf4zKPIzJP8l/xmtkvxnUORnSP7zmSpRBEKCgOS/5L9tRZf8582I7vz/jgfTg6TbzxmAkf0l/92ilfx3S9Cb8ZL/kv+MZkn+MyjyMyT/Jf8ZrZL8Z1DkZ0j+S/4zWiX5z6DIz5D8l/xntEryn0GRnyH5L/nPaJXkP4MiP0Pyn89UiSIQEgQk/yX/bSu65D9vRiT/Jf95beIktW8di2dvOIIT9muK5D8VJy1M8l/yn1EmyX8GRX6G5L/kP6NVkv8MivwMyX/Jf0arJP8ZFPkZkv+S/4xWSf4zKPIzJP8l/xmtkvxnUORnSP7zmSpRBEKCgOS/5L9tRZf8582I5L/kP69NnCTJfw5HkzLtq7V489v1vEBykuS/5D+jUpL/DIr8DMl/yX9GqyT/GRT5GZL/kv+MVkn+MyjyMyT/Jf8ZrZL8Z1DkZ0j+S/4zWiX5z6DIz5D85zNVogiEBAHJf8l/24ou+c+bEcl/yX9emzhJkv8cjpL/ObjzlQU8mB4kPf4HyX8GVsl/BkV+huS/5D+jVZL/DIr8DMl/yX9GqyT/GRT5GZL/kv+MVkn+MyjyMyT/Jf8ZrZL8Z1DkZ0j+85kqUQRCgoDkv+S/bUWX/OfNiOS/5D+vTZwkyX8OR8l/yX9ek3hJg7u3xn0XDeYFApD8p+KkhUn+S/4zyiT5z6DIz5D8l/xntEryn0GRnyH5L/nPaJXkP4MiP0PyX/Kf0SrJfwZFfobkP5+pEkUgJAhI/kv+21Z0yX/ejEj+S/7z2sRJkvzncJT8l/znNYmXJPnPY/nE28vwzdIMXiA5SfJf8p9RKcl/BkV+huS/5D+jVZL/DIr8DMl/yX9GqyT/GRT5GZL/kv+MVkn+MyjyMyT/+UyVKAIhQUDyX/LftqJL/vNmRPJf8p/XJk6S5D+Ho+S/5D+vSbwkyX8eS8n/X3gwPUiaepvkPwOr5D+DIj9D8l/yn9EqyX8GRX6G5L/kP6NVkv8MivwMyX/Jf0arJP8ZFPkZkv98pkElfvfddxg9ejQmTZqEe+65p9aM7OxsTJgwAZ9++mnV30+dOtX5f9pEoLEJSP5L/jd25xp6Pcn/hgj5//eS/5L//relcfaU/OdxnvbVWrz57XpeIDkpMS4Kr94ympy6N275Rsl/T8C6DJX8dwmw2nDJf8l/Xps4SScOTcW1p/bhhP2aIvlPxUkLk/yX/GeUSfKfQZGfIfkv+c9oleQ/gyI/Q/Jf8p/RKsl/BkV+huQ/n2nAiZMnT8bEiROdcXXJ//T0dJx33nk4++yzqy4O8OeCgYAPRgNEwE8Ckv+S/35WpdF2k/znoZb8l/zntYmTJPnP4WhSJP8X8GB6kPT4H4ajR/sW1OQHpi/G/FU7qJnMMMl/Hk3Jf8l/Xps4SZL/HI4m5S8vzUf65lxeIDlJ8l/yn1EpyX8GRX6G5L/kP6NVkv8MivwMyX/Jf0arJP8ZFPkZkv98pn4nVr+T/91338Wzzz6LUaNG1Xrnv7lAwMj+adOmISkpqeo1zP+fOXMmZsyYgT59uFfU+/1GtGNIEpD8l/y3rfiS/7wZkfyX/Oe1iZMk+c/haFIk/yX/eW3iJEn+cziaFMl/yX9emzhJkv8cjpL/6zF91loeTHJSXEwEpt0u+c/AKvnPoMjPkPyX/Ge0SvKfQZGfIfkv+c9oleQ/gyI/Q/Kfz9TvRHM3/3333Yenn37aGWOW769N/td217/vRXx3/2v5f7+xe77j7vwSlFdWev46Db1AVEQztIiNbGi3oP9e8l/yP+jyeDRQ8p8HVvJf8p/XJk6S5D+Ho0mR/Jf857WJkyT5z+FoUiT/Jf95beIkSf5zOJoU3fkv+c9rEyfp4uN64OxRXThhv6ZI/lNx0sIk/yX/GWWS/GdQ5GdI/kv+M1ol+c+gyM+Q/OczDSrRtwpAbfK/PsFf34UBQR2IBgVN4NtlGc4zdDdmFgSdwR7Yp2MiJhzTHQO7tWJHQ/Jf8p9eKpeBkv8uAVYbLvkv+c9rEydJ8p/D0aRI/kv+89rESZL853A0KZL/kv+8NnGSJP85HE2K5L/kP69NnCTJfw5Hk/L7x2djd0EJL5CcJPkv+c+olOQ/gyI/Q/Jf8p/RKsl/BkV+huQ/n2lQif7I/9mzZzsrA1TfgpX/paWlyMvLC+pYNWh/Aulb8vG3d1ZbiSYiPAwPTeiHNglR1ONbvjkff3/Xzvfse6OTLuiLjkkx1PftC7vq2UUoKz/wKzzU9ebGj+yAk4ckU9/7Zz9n4fXZW6iZzDAj//9z/SBmpJP1pxeXIrewjJ7LCjx9WDuMG9GeFefkfPtLNl7+chM1kx327NUDER3ZjB2L3QWl+PPLy+i5zMDrTuqKYT1bMiMx7ZvN+N9ie58JnpwYjUcu7kd9z8WlFbj234upmeywy47thDH9f3vcEyP/7Tnb8MH8DEaUJxkJsRH4xxUDPMleta0AD89c5Uk2K/Tec3ujS3JzVpyT888P1mLRenufE31I5xa45Ywe1Pe8ObsIE6evoGayw24f1xN9U+Opsc9/tgFzVu6iZjLDurdrjrvH92ZGVmX9kL4LL3y+wZNsVuhTVx6KuJhwVpyTc/drK7B1ZxE1kxl29CFJuOSYTsxILFyXg6c+XEfNZIc9eml/tGnB/f37wbdWYs32PexDpeUd3rsVrj6Bexe47+De+3E73p27nXas7KDm0eF4+g9ceWCO8ZrnFqOkrIJ9uLS8c47ogFOGcs85fL4oC9O/tfecQxiAF28YTGPoC/rTS0uRu8fecw6nDm2Hs4/gnnPwvfcXv9iI71bspDNlBXZuG4v7zuM+ZjenoBQ3W37O4dqTumI4+ZyD+do2X+O2bl6cczDfw833cpu33x/bCUeSzzn43q9xJcaZ2LoN7ZGI60/uRj281dsL8NBbdp9zuOfc3uhGPufwrw/W4meLzzn079QCt/6Oe85hS3YR7rH8nMNtZ/ZAv44tqB03YQkJCYiIiKDnNhQYVllpwXrrDR1lLX/f2PI/JycHq1fbLW6DwHjAhry3qBCLNtt7le7RvWMwplc0lc/67DL83xx7Vjmo7c1dfWQ8kltwT7D5Xuehj3NQbu/v4TiubwxG9uDO+Zx1xfj8F3tPLoaFAXefkkjtuQl74vNcFJTYe6HHmJ7ROLoP9yKXnzeV4P3FhXSWzMA7TkpAZLg5/cLd8ooq8I//2X1x3DlDmqNfe+5jXT5ZVogf19v7c6x1XDNcfzT3A2tJWSX+9qm9QtQ0+/SBsRjciSsPvkovwuzVxdwvHGJaXFQY/jw2gZj4W9SmnWV45Qe7P7tcOToe7RO5n11e/7EAqzLtPaHcvW0EJhwWR53zzLxy/Psbe080mTd78Yg4dE3i/sL8zsI9WLq1lMqSGZbaMhyXj+Je8OA7viVbSvHuz/aKUXOct56QgNhI7meX577OQ1a+vb+UDOkchVMPjWXWCOkZpXhjvt1zfeOxLdAylnuR6kvf5WPL7nIqS2bYIR0icVYa9+I13/F9s6oYX6+09/fQmMgw3HYC/7PLw5/kWn3DwbF9YzCKfM5h7rpifGbxOQfTyXtO9eCcwxe5KCi295zD6J7ROIZ8zsH39W37+dSUhHD8YQz3s0t+cSWe/MLu30PPHtIc/cnnHD79pQjz1tn7e2ir5s1wwzHccw6l5ZV45BO75/q0gbFII59z8H19T/mhABt22vt7aN+USIwfyv3ssnlXOV7+3u7fQ68YFY8OLbnnHGbM34OVGfb+HtqtTQQuOpx7ziErrxzPWX7Owbxn897ZW58+fRAfz/3Z6M8xHtTyf+rUqZgwYUINDsHe+V9SUgJzAYA2DoEHZ67G+kx7Rdnwnom4amxnzpv9NWXFlnw8/p7dd1zcd14vpLbmSlEfxGufX2r1L+LnHJGCEwe3pc7554t24I3vt1EzmWHmzv9/X8O/W/TPryxHnsV3/p86NBlnHtaOiRKzl+/Cq7M2UzPZYU9feYhnd/7fNsXuu0WvOaEzzBXKzG367K34ckk2M5KalZwYhQcv5N5xYe78v+E/dq/ycOnRHTG6H/fRPe/MzcBHP2VS54cZ1iI2Ak/8nrvKg+/4Vm8rwN/etXfZYHOcd5/TE13ackXZUx+tx+IN9l7U1L9TPG4+jXvHxZadRbhvht13XNx6Rnf0SeWegHjhi02Yt2o380uSmtWtXXP89SzuHRe+A5yzcjde/J/dqxb94/L+iIvmnmib+PpKbNtl74n0I/u3xsVHpVJ7ZO4qeuZju1d5eOSiPkgi3/n/8NtrsDbD3oseDuvVEn84nrvKg684H8zPxH9/tHfVInPn/z8v70/tuQm77oVlKLX4zv+zRqTg5DTuOYcvFu/AjO/sPedgLt96/lr+Kg+3vLLc6tUGTxnSFuMOT6F33AS+/OVmfJ9u76pFndvE4p7xPanvPWdPGW59dTk1kx129QmdMYx8zuH177ZZvdpg24QoPDSBe87B3Pl//Qt2n3O45OhUjOnXml0hJ+/v/12LlVvtvfh+SPcEXHsid9Uis0rTI++s8YQnK/Sus3uiazL3nMPTH2+werXBfh3j8efTQ++cw5/P6IZ+5NUGTQ9btmyJyEjuTWn+9Dtk5f9tt92234UB/gDTPhwCt784Hyu32Hsl35ED2uHPZx3CebO/pixZvwv3TFlIzWSH/fOaw9Al2ZurkMY/OAulFt/6f+nxPTFuJPeCj/fmbMJLn9l7It3I/7fvOYZdI1z6+GzkWPz8vfFjumLCMd2p7/uLhVvx9Pt2C/DX7zwKMZHcE+gG4s68Ylz+5HdUnuyw288ZgJH9uUtsvvDJSnw4z94LPtq3jsWzNxxBRVlUUo7zH/mamskOu+H0vjg+rQM1dtpXa/Hmt+upmcywxLgovHrLaGZkVdbyjTm485UFnmSzQh//w3D0aM+94+SB6Ysxf5W9j/UY3L017ruIu4Tuhsx83PTcPNa0eJIz+ZI0HNqVe3HPE28vwzdL7RVkvVMT8OgVwzzhOWvxdvzj3V88yWaFTr1tDOJjuSdJbnx2LjZl2XtS9cShqbj2VO6J9HnpO/DQDLuX0H3+jyOR3JJ7EfpfXpqP9M32nnMYM6AdbiGfc/B97c34Zj2mz7L34r24mAhMu/1I1reKqpxzH5pl9bL/Fx/XA2eP4kqT9+duwouf2nvOwcj/dyYeS5/r3z8+G7stPudwzuguuOhYby7e+9d/l+PLRfZe8NE9pQWeuGo4dc535ZfgsidmUzPZYbedMwCjyOcc/vPpKnww194LNVNaxeK5G7nnHIpLy3Hew3afc7j+9L4YSz7n4OvjXa/+hGUb7L0weUTftrjjXO4FXSs25eCOl+0+5/DYlcPQswN3xaIHX1+MH1fae85hULfWuP9i7jmHjZkF+ONzc9nffql5ky5Ow8Bu3HMO1AMMMOyglP/13d3/3XffYfTo0Zg9ezZGjRoVIC7tziIg+c8iyc2R/Jf8ZzRK8p9BkZ8h+S/577ZVkv9uCXozXvJf8p/RLMl/BkV+huS/5D+jVZL/DIr8DMl/yX9GqyT/GRT5GZL/kv+MVkn+MyjyMyT/Jf8ZrZL8Z1DkZ0j+85kGlZidne3cuW8E/j333FMjo7CwEDfffDPWr1+PadOmISkpqervJ0+eDHMBwL7/P6iD0KCgCUj+B43O04GS/5L/jIJJ/jMokro6PwAAIABJREFU8jMk/yX/3bZK8t8tQW/GS/5L/jOaJfnPoMjPkPyX/Ge0SvKfQZGfIfkv+c9oleQ/gyI/Q/Jf8p/RKsl/BkV+huS/5D+jVZL/DIr8DMl/PtOgEuuT/ybQd4f/pEmTqi4O8P2/qVOnasn/oKjzBkn+81gykyT/Jf8ZfZL8Z1DkZ0j+S/67bZXkv1uC3oyX/Jf8ZzRL8p9BkZ8h+S/5z2iV5D+DIj9D8l/yn9EqyX8GRX6G5L/kP6NVkv8MivwMyX/Jf0arJP8ZFPkZkv98pn4n+pbzX7RoUa1j9pX6++4/aNAgzJgxA336cJ+h5/cb0I5VBCT/7SyD5L/kP6OZkv8MivwMyX/Jf7etkvx3S9Cb8ZL/kv+MZkn+MyjyMyT/Jf8ZrZL8Z1DkZ0j+S/4zWiX5z6DIz5D8l/xntEryn0GRnyH5L/nPaJXkP4MiP0Pyn89UiSFIQPLfzkmX/Jf8ZzRT8p9BkZ8h+S/577ZVkv9uCXozXvJf8p/RLMl/BkV+huS/5D+jVZL/DIr8DMl/yX9GqyT/GRT5GZL/kv+MVkn+MyjyMyT/Jf8ZrZL8Z1DkZ0j+85kqMQQJSP7bOemS/5L/jGZK/jMo8jMk/yX/3bZK8t8tQW/GS/5L/jOaJfnPoMjPkPyX/Ge0SvKfQZGfIfkv+c9oleQ/gyI/Q/Jf8p/RKsl/BkV+huS/5D+jVZL/DIr8DMl/PlMlhiAByX87J13yX/Kf0UzJfwZFfobkv+S/21ZJ/rsl6M14yX/Jf0azJP8ZFPkZkv+S/4xWSf4zKPIzJP8l/xmtkvxnUORnSP5L/jNaJfnPoMjPkPyX/Ge0SvKfQZGfIfnPZ6rEECQg+W/npEv+S/4zmin5z6DIz5D8l/x32yrJf7cEvRkv+S/5z2iW5D+DIj9D8l/yn9EqyX8GRX6G5L/kP6NVkv8MivwMyX/Jf0arJP8ZFPkZkv+S/4xWSf4zKPIzJP/5TJUYggQk/+2cdMl/yX9GMyX/GRT5GZL/kv9uWyX575agN+Ml/yX/Gc2S/GdQ5GdI/kv+M1ol+c+gyM+Q/Jf8Z7RK8p9BkZ8h+S/5z2iV5D+DIj9D8l/yn9EqyX8GRX6G5D+fqRJDkIDkv52TLvkv+c9opuQ/gyI/Q/Jf8t9tqyT/3RL0Zrzkv+Q/o1mS/wyK/AzJf8l/Rqsk/xkU+RmS/5L/jFZJ/jMo8jMk/yX/Ga2S/GdQ5GdI/kv+M1ol+c+gyM+Q/OczVWIIEpD8t3PSJf8l/xnNlPxnUORnSP5L/rttleS/W4LejJf8l/xnNEvyn0GRnyH5L/nPaJXkP4MiP0PyX/Kf0SrJfwZFfobkv+Q/o1WS/wyK/AzJf8l/Rqsk/xkU+RmS/3ymSgxBApL/dk665L/kP6OZkv8MivwMyX/Jf7etkvx3S9Cb8ZL/kv+MZkn+MyjyMyT/Jf8ZrZL8Z1DkZ0j+S/4zWiX5z6DIz5D8l/xntEryn0GRnyH5L/nPaJXkP4MiP0Pyn89UiSFIQPLfzkmX/Jf8ZzRT8p9BkZ8h+S/577ZVkv9uCXozXvJf8p/RLMl/BkV+huS/5D+jVZL/DIr8DMl/yX9GqyT/GRT5GZL/kv+MVkn+MyjyMyT/Jf8ZrZL8Z1DkZ0j+85kqMQQJSP7bOemS/5L/jGZK/jMo8jMk/yX/3bZK8t8tQW/GS/5L/jOaJfnPoMjPkPyX/Ge0SvKfQZGfIfkv+c9oleQ/gyI/Q/Jf8p/RKsl/BkV+huS/5D+jVZL/DIr8DMl/PlMlhiAByX87J13yX/Kf0UzJfwZFfobkv+S/21ZJ/rsl6M14yX/Jf0azJP8ZFPkZkv+S/4xWSf4zKPIzJP8l/xmtkvxnUORnSP5L/jNaJfnPoMjPkPyX/Ge0SvKfQZGfIfnPZ6rEECQg+W/npEv+S/4zmin5z6DIz5D8l/x32yrJf7cEvRkv+S/5z2iW5D+DIj9D8l/yn9EqyX8GRX6G5L/kP6NVkv8MivwMyX/Jf0arJP8ZFPkZkv+S/4xWSf4zKPIzJP/5TJUYggQk/+2cdMl/yX9GMyX/GRT5GZL/kv9uWyX575agN+Ml/yX/Gc2S/GdQ5GdI/kv+M1ol+c+gyM+Q/Jf8Z7RK8p9BkZ8h+S/5z2iV5D+DIj9D8l/yn9EqyX8GRX6G5D+fqRJDkIDkv52TLvkv+c9opuQ/gyI/Q/Jf8t9tqyT/3RL0Zrzkv+Q/o1mS/wyK/AzJf8l/Rqsk/xkU+RmS/5L/jFZJ/jMo8jMk/yX/Ga2S/GdQ5GdI/kv+M1ol+c+gyM+Q/OczVWIIEpD8t3PSJf8l/xnNlPxnUORnSP5L/rttleS/W4LejJf8l/xnNEvyn0GRnyH5L/nPaJXkP4MiP0PyX/Kf0SrJfwZFfobkv+Q/o1WS/wyK/AzJf8l/Rqsk/xkU+RmS/3ymSgxBApL/dk665L/kP6OZkv8MivwMyX/Jf7etkvx3S9Cb8ZL/kv+MZkn+MyjyMyT/Jf8ZrZL8Z1DkZ0j+S/4zWiX5z6DIz5D8l/xntEryn0GRnyH5L/nPaJXkP4MiP0Pyn89UiSFIQPLfzkmX/Jf8ZzRT8p9BkZ8h+S/577ZVkv9uCXozXvJf8p/RLMl/BkV+huS/5D+jVZL/DIr8DMl/yX9GqyT/GRT5GZL/kv+MVkn+MyjyMyT/Jf8ZrZL8Z1DkZ0j+85kqMQQJSP7bOemS/5L/jGZK/jMo8jMk/yX/3bZK8t8tQW/GS/5L/jOaJfnPoMjPkPyX/Ge0SvKfQZGfIfkv+c9oleQ/gyI/Q/Jf8p/RKsl/BkV+huS/5D+jVZL/DIr8DMl/PlMlhiAByX87J13yX/Kf0UzJfwZFfobkv+S/21ZJ/rsl6M14yX/Jf0azJP8ZFPkZkv+S/4xWSf4zKPIzJP8l/xmtkvxnUORnSP5L/jNaJfnPoMjPkPyX/Ge0SvKfQZGfIfnPZ6rEECQg+W/npEv+S/4zmin5z6DIz5D8l/x32yrJf7cEvRkv+S/5z2iW5D+DIj9D8l/yn9EqyX8GRX6G5L/kP6NVkv8MivwMyX/Jf0arJP8ZFPkZkv+S/4xWSf4zKPIzJP/5TJUYggQk/+2cdMl/yX9GMyX/GRT5GZL/kv9uWyX575agN+Ml/yX/Gc2S/GdQ5GdI/kv+M1ol+c+gyM+Q/Jf8Z7RK8p9BkZ8h+S/5z2iV5D+DIj9D8l/yn9EqyX8GRX6G5D+fqRJDkIDkv52TLvkv+c9opuQ/gyI/Q/Jf8t9tqyT/3RL0Zrzkv+Q/o1mS/wyK/AzJf8l/Rqsk/xkU+RmS/5L/jFZJ/jMo8jMk/yX/Ga2S/GdQ5GdI/kv+M1ol+c+gyM+Q/OczVWIIEpD8t3PSJf8l/xnNlPxnUORnSP5L/rttleS/W4LejJf8l/xnNEvyn0GRnyH5L/nPaJXkP4MiP0PyX/Kf0SrJfwZFfobkv+Q/o1WS/wyK/AzJf8l/Rqsk/xkU+RmS/3ymSgxBApL/dk665L/kP6OZkv8MivwMyX/Jf7etkvx3S9Cb8ZL/kv+MZkn+MyjyMyT/Jf8ZrZL8Z1DkZ0j+S/4zWiX5z6DIz5D8l/xntEryn0GRnyH5L/nPaJXkP4MiP0Pyn89UiSFIQPLfzkmX/Jf8ZzRT8p9BkZ8h+S/577ZVkv9uCXozXvJf8p/RLMl/BkV+huS/5D+jVZL/DIr8DMl/yX9GqyT/GRT5GZL/kv+MVkn+MyjyMyT/Jf8ZrZL8Z1DkZ0j+85kqMQQJSP7bOemS/5L/jGZK/jMo8jMk/yX/3bZK8t8tQW/GS/5L/jOaJfnPoMjPkPyX/Ge0SvKfQZGfIfkv+c9oleQ/gyI/Q/Jf8p/RKsl/BkV+huS/5D+jVZL/DIr8DMl/PlMlhiAByX87J13yX/Kf0UzJfwZFfobkv+S/21ZJ/rsl6M14yX/Jf0azJP8ZFPkZkv+S/4xWSf4zKPIzJP8l/xmtkvxnUORnSP5L/jNaJfnPoMjPkPyX/Ge0SvKfQZGfIfnPZ6rEECQg+W/npEv+S/4zmin5z6DIz5D8l/x32yrJf7cEvRkv+S/5z2iW5D+DIj9D8l/yn9EqyX8GRX6G5L/kP6NVkv8MivwMyX/Jf0arJP8ZFPkZkv+S/4xWSf4zKPIzJP/5TJUYggQk/+2cdMl/yX9GMyX/GRT5GZL/kv9uWyX575agN+Ml/yX/Gc2S/GdQ5GdI/kv+M1ol+c+gyM+Q/Jf8Z7RK8p9BkZ8h+S/5z2iV5D+DIj9D8l/yn9EqyX8GRX6G5D+fqRIBlJVXYN7KHdiZW2wFjw5JzTGkZ5JnxyL57xlaV8GS/5L/rgr062DJfwZFfobkv+S/21ZJ/rsl6M14yX/Jf0azJP8ZFPkZkv+S/4xWSf4zKPIzJP8l/xmtkvxnUORnSP5L/jNaJfnPoMjPkPyX/Ge0SvKfQZGfIfnPZxryiT+v2Yl/vPsLdheUWMWiR/sWuP2cAWjXKpZ+XJL/dKSUQMl/yX9GkST/GRT5GZL/kv9uWyX575agN+Ml/yX/Gc2S/GdQ5GdI/kv+M1ol+c+gyM+Q/Jf8Z7RK8p9BkZ8h+S/5z2iV5D+DIj9D8l/yn9EqyX8GRX6G5D+facgnXv3UD8jYVWglh8P6tMFfzxtIPzbJfzpSSqDkv+Q/o0iS/wyK/AzJf8l/t62S/HdL0Jvxkv+S/4xmSf4zKPIzJP8l/xmtkvxnUORnSP5L/jNaJfnPoMjPkPyX/Ge0SvKfQZGfIfkv+c9oleQ/gyI/Q/KfzzSkE3/ZuBt/feUnqxlM/8uRiI2OoB6j5D8VJy1M8l/yn1EmyX8GRX6G5L/kv9tWSf67JejNeMl/yX9GsyT/GRT5GZL/kv+MVkn+MyjyMyT/Jf8ZrZL8Z1DkZ0j+S/4zWiX5z6DIz5D8l/xntEryn0GRnyH5z2ca0olz07Pw8IwlVjN44aaRaJsYQz1GyX8qTlqY5L/kP6NMkv8MivwMyX/Jf7etkvx3S9Cb8ZL/kv+MZkn+MyjyMyT/Jf8ZrZL8Z1DkZ0j+S/4zWiX5z6DIz5D8l/xntEryn0GRnyH5L/nPaJXkP4MiP0Pyn880pBMl/+2c/iMHtMOfzzqEenBL1u/CPVMWUjPZYZL/kv+MTkn+MyjyMyT/Jf/dtkry3y1Bb8ZL/kv+M5ol+c+gyM+Q/Jf8Z7RK8p9BkZ8h+S/5z2iV5D+DIj9D8l/yn9EqyX8GRX6G5L/kP6NVkv8MivwMyX8+05BOlPy3c/ol//nzMv7BWSgtr+AHkxIvPb4nxo2U/GfglPxnUORnSP5L/rttleS/W4LejJf8l/xnNEvyn0GRnyH5L/nPaJXkP4MiP0PyX/Kf0SrJfwZFfobkv+Q/o1WS/wyK/AzJf8l/Rqsk/xkU+RmS/3ymIZ0o+W/n9Ev+8+dF8p/P1G1is7AwvH3PMW5j9hsv+U9HSgmU/Jf8d1skyX+3BL0ZL/kv+c9oluQ/gyI/Q/Jf8p/RKsl/BkV+huS/5D+jVZL/DIr8DMl/yX9GqyT/GRT5GZL/kv+MVkn+MyjyMyT/+UxDOlHy387pl/znz4vkP5+p20TJf7cEfxv/xcKtePr9FbxAD5Ik/yX/3dZK8t8tQW/GS/5L/jOaJfnPoMjPkPyX/Ge0SvKfQZGfIfkv+c9oleQ/gyI/Q/Jf8p/RKsl/BkV+huS/5D+jVZL/DIr8DMl/PtOQTpT8t3P6Jf/58yL5z2fqNlHy3y1ByX9DYGdeMS5/8jseTA+Sbj9nAEb2l/x3i1by3y1Bb8ZL/kv+M5ol+c+gyM+Q/Jf8Z7RK8p9BkZ8h+S/5z2iV5D+DIj9D8l/yn9EqyX8GRX5GU5D/icU5CEMldke3pAIY0bct7jhX8p8BVfKfQZGfIfnPZxrSiZL/dk6/5D9/XiT/+UzdJkr+uyUo+S/5v5lXInJS+9axePaGI6ipkv9UnLQwyX/Jf0aZJP8ZFPkZkv+S/4xWSf4zKPIzJP8l/xmtkvxnUORnSP5L/jNaJfnPoMjPONDyv1llBRJKcn/9k4eEkpxq/56L+NJ8hFVWojwsHJ90PQkrW/aiQZD8p6GE5D+PJTNJ8p9JU1moS/5feHR3nDWqMyLCm9VLKTuvGP989xcsXrerxn5ux1cPe+GmkWibGEOdrdtfnI+VW3KpmcwwyX8mzb1Zkv98pm4TJf/dEvxtvJb9153/vDZxkiT/ORxNyrSv1uLNb9fzAslJkv+S/4xKSf4zKPIzJP8l/xmtkvxnUORnSP5L/jNaJfnPoMjPkPyX/Ge0SvKfQZGf0Rjyv3XRziqhH1+ah5bFPsGfi7jSgoDe1LcdRmN+u2EBjalrZ8l/CkYnRPKfx5KZJPnPpKmsOuX/ScNSMTatA8KbhdVKKTY6HMmJMdi6s9D5ZrE1e0+N/dyOrx4m+c8p6pL1u3DPlIWcMI9S/nnNYeiSHO9JuuS/J1hdhUr+u8JXY7Dkv+Q/r02cJMl/DkeTIvm/gAfTg6TH/yD5z8Aq+c+gyM+Q/Jf8Z7RK8p9BkZ8h+S/5z2iV5D+DIj9D8l/yn9EqyX8GRX6GW/lfUVqCwm3bUZy9A0Xbt6EoMwtFmRkozs7GjvWbEFUcmNz35x0uajsIX3Y8xp9d691H8t81wqoAyX8eS2aS5D+TprLqlP8NoXno90PQp2Mi/vvDRkz535qGdt/v7wMZL/kfMN5aB0j+z0JpeQUHpgcplx7fE+NGdqYmvzdnE176bBU1kxkm+c+jKfkv+c9rEydJ8p/D0aRI/kv+89rESRrcvTXuu2gwJ+zXFMl/Kk5amOS/5D+jTJL/DIr8DMl/yX9GqyT/GRT5GZL/kv+MVkn+MyjyMxqS/xXFxSjcZqR+Joqy9kp989/mn0b2l+blUQ+qtFkkcqMS9v6JTkBheCxiyoswOOvnGq+zJrE7Pup6CsqaRQT9+pL/QaPbb6DkP48lM0nyn0lTWUHJ/5OHpcKIyrzCUjw2cynSNwe2fH6g4yX/OUWV/Jf85zSJlyL5z2Mp+S/5z2sTJ0nyn8NR8j8Hd74i+c9rEydJ8p/D0aQ88fYyfLM0gxdITpL8l/xnVEryn0GRnyH5L/nPaJXkP4MiP0PyX/Kf0SrJfwZFfsb1YzvjiJRme+V+ZiaKs/b+s+jXf5bl51NftCQ8CnmRLZAT/avgd0R/oiP7c6ISUBRR+6Oae+SswSnrP0ZERVnV8WQ0b4e3e45DUXhwj3eW/OdNreQ/jyUzSfKfSVNZQcn/uy8YhKG9kjB7aQYef3tZwBQDHS/5HzDiWgdI/kv+c5rES5H857GU/Jf857WJkyT5z+Eo+S/5z2sSL0nyn8dS8v8XHkwPkqbeJvnPwCr5z6DIz5D8l/xntEryn0GRnyH5L/nPaJXkP4Ni4BmxZYVIKMlDQkkuEkpyqv27+e9cRJWXBB5az4jw2FjEJCcjJrkdFmaHYX1xtCP18xqQ+/4cRLs9GThr9TvOSgC+bXd0It7pcRbMPwPdJP8DJVb3/pL/PJbMJMl/Jk1lBSz/xxzSDlef0hvlFZV49sN0zFmRFRDFYMZL/geEuM6dJf8l/zlN4qVI/vNYSv5L/vPaxEmS/OdwNCla9l93/vPaxEmS/OdwNCmS/5L/vDZxkk4cmoprT+3DCfs1RfKfipMWJvkv+c8ok+Q/gyI/Q/Jf8p/RKsl/BsX9M5qX7dkr9ov3yvx9RX9kRSn1havL/b2Sf6/o9/17RHyLqte769WfsGzDburrtyzOwdmrZzrv1beZO//NCgBmJYBANsn/QGjVv6/kP48lM0nyn0lTWQHL/1vOOgSjB7TDglXZeGD6ooAJBjNe8j9gzLUOkPyX/Oc0iZci+c9jKfkv+c9rEydJ8p/D0aRI/kv+89rESZL853A0KZL/kv+8NnGSJP85HE3KX16aH/AjEnmv3nBSU5D/qflb0Lp4F5YkDWj4DQWwR1xMBKbdLvkfALI6d5X8Z1DkZ0j+S/4zWsWU/8MzfkRERTnjsKoy4mMjcOphnaiZ5RUVeOvbDdTMuLKCKtHfojSvxjL4jBcKj4mpIfON2I+uJvkjW/wm9xt6PS/kv3lNs5rBWWveQfKezBqH8F73M7AmsXtDh1X195L/fqNqcEfJ/wYRHZAdJP8PCPaD90Xnpmfh4RlL/HqDQ3om4Y+/64eYyHC8+sVqfDx/i1/jfDsFO17yPyDMde4s+S/5z2kSL0Xyn8dS8l/yn9cmTpLkP4ejSZH8l/zntYmTJPnP4WhSJP8l/3lt4iRJ/nM4mhTJ/7UBwQyvLEdKQQY65m9Gx/xN6FCwrUqQbG+egve7n4b8yPiAMuvaWfKfgtEJkfznsWQmSf5L/jP6xJD/0eXFGLfmXbQv2MY4pJDMKAmPQu6vS/Cbfw5M64mBab1qvXPfLSCv5L85roiKMvxu7XvonLexxmF+2elYLGoz0K9Dl/z3C5NfO0n++4Wp0XeS/G905Af3CwYi/685tQ9OHNIBKzbnYtK0n1FYEtgVe8GOl/zndFDyX/Kf0yReiuQ/j6Xkv+Q/r02cJMl/DkeTIvkv+c9rEydJ8p/D0aRI/kv+89rESZL853A0KZL/Dcv/1PytSM3fjM75mxwxZMRAXZtZIvjjridhfUJX15Mk+e8aYVWA5D+PJTNJ8l/yn9Ent/LfLPNuxH/rop2MwzloM3xy34h9358c379HJ8D8/Ku+XX96X4xN6+AJDy/lv++Ax278AgOyl9Y4/gXJQ/FN6pgG35Pkf4OI/N5B8t9vVI26o+R/o+I++F/MX/nfp2MCbj17ABLjovDGN+vw1uzAlsBxM17yn9NDyX/38t8sUzVi+1wUhUejMKI59kQ0R2FELPZExv7639X/Gev8vfkQ58926fE9MW5kZ3929Xuf9+ZswkufrfJ7/8beUfKfR1zyX/Kf1yZOkuQ/h6NJkfyX/Oe1iZMk+c/haFIk/yX/eW3iJEn+cziaFMn//eV/h4Kt6JRn7uzfDPPv9cn+umZiXrvh+K7DKFcTJfnvCl+NwZL/PJbMJMl/yX9Gn9zI/+TCTIxb/S7M8+1DfQtU7jfEq6nLf/P+Dt8+DyO3fV/jraa36o2Pup5S79uX/G+oHf7/veS//6wac0/J/8akHQKv5a/8v+S4HvjdEZ2xfVchzDeHrdmB/fB2M17yn1NEyf/g5X9MeRFOXv8JuuauD2oyzPKEzoUCkeaCgL0XBTgXDVT758lH9cVpx/RDeGxsUK9R2yDJfxpKatD4MV0x4Rj/n2nlz4tL/kv++9OTxtxH8p9HW/Jf8p/XJk6S5D+Ho0mR/Jf857WJkyT5z+FoUiT/18J3Z3+nAGX/trj22BzfEdviUjA8Y/5+y0VviU/Fh11PQUFkXFATJvkfFLZaB0n+81gykyT/Jf8ZfQpW/ptzp6et+xCRFaU1DuO/3c/A2gCe797Qe0hpFYvnbjyiod0C+vvi0nKc9/DXAY1p7J0PBvlvmPXfuRwnbvi0Bj7z8930pDg8ulaskv+8tkn+81gykyT/mTSVBX/kf4ek5rjr/IEwJ/I/mb8Fz3+8MiBybsdL/geE+/+zdx7QcVXX3v+rd42K1aslVxUXcG/gQjWEGkIoaaS9AMnLyweE7z1CS0gFUsiD9PKFACEYXOjGGBdsywYXFVuSi3pvozoatW/tMxpp7hTNvTNnRmN7n7W0RtKcs++5/3Nm7sz97eKwM8N/1+B/cn8Trj+7A5FDvXIWwokV/+BgBOl0CNbpEBStm/x9/G/x//Gf4JhY+AcFObTI8N8rS6b5IAz/NUs25YCOnkF85VmG/3JVdd8aw3/3NTRbYPjP8F/ebpJjieG/HB3JCsN/hv/ydpMcSwz/5ehIVi42+D82MoLuygroS4pRvvcw/OvOqIrsH/XzR3N4Emoj01EXlY6GiFQM+U9+x/UfG8Wahv24tEX5eYCc6d/KvgY1Udqz5zH8l7fPGf7L01KmJYb/DP9l7CdX4H9+eymuqN0Jv7GxiSlQ2vots24S7/UyG8N/mWqabHkj7b/lrDN7anDD2W2KzwudIbFiv1AJBOvG8F/emjP8l6elTEsM/2WqybZUwX/60HjbupnQ9xnxi9dKUF7XbVe5JbPjER4SiHPNvaht7Zvoo3a8o+Vg+C9nozL81w7/L2n5FJfV75GzAB6yQs4CwboYBMfGIjAqCkHR0QiJjUNgVCRK20bwdnmvqA9FN0fsfXDy0LRUmeW0/6pkUtWJI/8Z/qvaKF7sxPBfntgM/xn+y9tNciwx/JejI1lh+M/wX95ukmOJ4b8cHcnKxQD/9adOCtjfVVIM/cmTGDUaVQlojuwn4N8QqYT9jgzM7D4nsvGFjAwquhxMXo4DKdoiPxn+q1omVZ0Y/quSyeudGP4z/Jex6bTC/1WNB7C86ZDi0F0hMdiSexP0IToZU1LYYPgvXVKvw386g4SBVtx05g1EDE2yJMqUSw4ArWEJipNk+C9vzRn+y9NSpiWG/zLVZFtO4X9YcAB+9KVLMDM5CvtKmvH0llKHqv3mP5aL7ABb9tfgn7tN9d20jHdkmOG/nI3K8F89/KcbCpR6KFevrFNI6fvfnLkZDREpE4sSOjKI0OEBhA8PIGy4H2HDhvFH+tv8f9Pv9GOd9krO6qq3QlEUVHpgICjc9BiofJwoRSCeDwdFYniqMfyXpyzDf4b/8naTHEsM/+XoSFYY/jP8l7eb5Fhi+C9HR7LC8J/hv7zdJMcSw385OpKVCw3+W0b2C9h/6hRGB5Ug3p56ziL7tSgeZewRqaQpO59loxIBO2ZuFg7vahrDfzUqqevD8F+dTt7uxfCf4b+MPacW/lOU/9XV72Je5ynFYSnSnwAuBSR5ojH8l6+qtyP/zWdA2XZvrXwNsYOdEyc17B8oSgBYZvhh+C9vzRn+y9NSpiWG/zLVZFtO4f91y9Jx18ZcDA+P4ndvVWBvabND1ezBfy3jHRlm+C9nozL8Vwf/k/pbsPncDujODfPLAAAgAElEQVSMygwX1dFZeCvrGhgC3f/QSjctyFkgdMSA8CFyGOjHsoww5ESNYai7e/xHD6O+G8O9PXI2gItWjAHB4iZKX2A4DIFhwmGAaiuasgmEoz+I/hcu+pBzhJbG8F+LWlP3ZfjP8F/ebpJjieG/HB3JCsN/hv/ydpMcSwz/5ehIVhj+M/yXt5vkWGL4L0dHsnIhwH/9yTLoS0s0R/YPJWfh2FiiSOWvNrJfi/Lr6vfg0pZPFUPoO+lbM69BbWSGU1MM/51KpLoDw3/VUnm1I8N/hv8yNpwa+B88asRnzm5HRk+t4pBndLmiNAsBXE81hv/ylZ0u+E9nQoF4N5zdirTeBsWJvZd5BUrj88X/GP7LW3OG//K0lGmJ4b9MNdmWU/ivViK6CfidG/MQFOCH598sx/6yFrVDnfZj+O9UIlUdGP47h/+LWo+DbiQEjI1MaDrm54ePU1aiKGmZKp1d7fTFTbNw0yo79QrHxjDU040hvckpwNitx5D4Mf9v/HfhNGD6fXRoyNVpuD3OEBAy4RRgnVXA2llgMCgcrz2ywe1jWhv44tP7RJkSX22fXZuNO9fnSJ0ew3+G/1I3lARjDP8liDhuguE/w395u0mOJYb/cnQkKwz/Gf7L201yLDH8l6MjWTnf4L+rkf1+AQGIyp2FmIJC6AoKoJufh38XNeGl8WyQ8hRVWqIsfZStz7IMwBj8cCBlBQ4lL5/ysAz/5a0Kw395Wsq0xPCf4b+M/eQM/lOa9ltOb0G8oV1xuOMzFmBXhvx7fdbnxPBfxiorbUwn/KeZ0P34zefeQq7+jGJih5KX4eOUVQz/JS45w3+JYko0xfBfophsCtLg/5evnIXrlmWgor4bT7x4DAPGSXjqrs4M/91V0DSe4b9j+E+eqldWv4/ZXZUKsSnCfcfM6xRp/uWshq0Vh/DfhQOODAwIR4APPq7Ezv0VpiwDdkoQmMsUWNdNdOGQLg2hmzPB0VEI0ukQrItBUHQ0gnQxCNaZHsX/o3UIiqHndQiMjFJ1HIb/qmTyeqeXH74MoUEB0o/b0TOIrzzL8F+6sG4aZPjvpoAWwxn+M/yXt5vkWGL4L0dHssLwn+G/vN0kxxLDfzk6khVfh//r8mbgqwXBIqq/q+SE6jT+9mB/QKgyO94re6o8Dv9JY8qoRxGniQPK4BNKEUwRp47KADD8l7fPGf7L01KmJYb/DP9l7Kep4D8B/5tPvw5K127Z9qStxSeJl8o4vFMbDP+dSqS5w3TDf/OEL6vfg0usMvycip2HrivvwEO3L9J8XlMNOFWrx/f/4tv3HH7x1SWYlRot9bwZ/kuVU5oxhv/SpGRDpMCh8lb8+JVit8X4z5vyMC9dh9+/XYFPTys9/tw1zvDfXQVN4xn+24f/MwbacP257YgZ1CuEronKwFvZ16quG+juKsmE/+a5bDtYiz+/p3RocDRP+sAeJpwEDAgfplIEA8JpgB4nf/on/ufu+bo6Pjhm3CnAwlkgSBc94TwQHBOL//53JVqGAjEYEOLqYTw6jiP/5crL8F+unrKsMfyXpSSn/X/4r779Rfzpry1Fboo65zS1u+KHL53Akco2td293o/hvzzJGf4z/Je3m+RYYvgvR0ey4ovwP7WvAek9dcjorUN6fyP8R9RljIueM1dE9Yvo/vl5sIb91qp5C/6bj7u+bjcWtR5TTIMc+d/Mvhb1kWk2i8rwX94+Z/gvT0uZlhj+M/yXsZ8cwf/03jrccHYbgkeUGTffnLkZFTGzZRxalQ2G/6pk0tTJV+A/TXpx6zFcXrdbMf/uxJm49pc/QUBYmKbzmqozw39pUko1tHBmHB6/W66jR01LH779wiGp85RtjOG/bEUvcnuy4L8nZWT4L0ddhv+28L+wrRiX13+EwNHhCZEpGv1gynKRKpB+91abbviv5Tz9MDbhJCAcBYZMjgImpwGzg0A/wofIcaAfoSODWsxL6zviFyCcN6j+40CQ6bE/MMxUlsD8GDT595B/kLRjT2WI4b9cmRn+y9VTljWG/7KUZPjP8F/eXpJlieG/LCU58v+XbzD8l7eb5Fhi+C9HR7Iy3fDff2wUyf3NSO+tFcA/ra9B8b3X0Zmqiex3ppK34T/Nh8oAXF39jgJGUQm//SmrcDhJCQIZ/jtbQfXPM/xXr5U3ezL8Z/gvY7/Zg/9zuipxTdXboGuMuVHgzeu5N6IxIkXGYVXbYPivWirVHX0J/puu7WdEGQDL8rwRmZlY8PiToOAvGY3hvwwV5dtg+C9f0+mw6Dc2NjY2HQfmY5oUYPjvmzthXUES/uvmfKmTY/g/Cf+DRodwRc1OzO0sV2hMoJiiA2qjMqRqr8bY+QT/1ZyPdR9zZgFyEDA7BYSNDOIz+VEY0utFmQIjPer1GDEYXDmE22OG/QMnnAWEw0BgGChipD00XuyJ3qAIt49BBhj+S5FxwgjDf7l6yrLG8F+Wkgz/Gf7L20uyLDH8l6Ukw3+G//L2kixLDP9lKTk98N8ysp9+t3Ryn+rMoufMQUzBAhHdryay35lK0wH/aU46YzeuO7cDif3KMgBV0dl4O/tqGAJM5QkY/jtbQfXPM/xXr5U3ezL8Z/gvY79Zw/8lzUewtmGfwnRPcBS25N6EjtA4GYfUZIPhvya5VHX2NfhPk6bPMzedeUPh3BcSH4/CHzyGiMwsVec1VSeG/25L6BEDDP89IqvXjTL897rkygMy/J/mBXBweIb/8tflsz8ywf84Q4dITxUz2KU4SF1kuqgLSLB3OtqFDv/taerv54ctj6y3eWpseBjGzk6TM0C3ySHAqO/CkL57/HH8f/Rclx6jQ8pUY55av66QGOEEUBuZLh7JQcCVxvDfFdUcj2H4L1dPWdYY/stSkuE/w395e0mWJYb/spRk+M/wX95ekmWJ4b8sJT0P/12N7B/180dzeBL8Zs7FFTdfLgX2W6s2XfCf5kHRgZfV7cHCtuOKafUGRWJ7znVoCk9m+C9vm4Phv0QxJZpi+M/wX8Z2MsN/yv5JAVT57aUKs61hCXht1s1eK5dqfU4M/2WsstKGL8J/mmHsYCduPv06oo3dExOm1P8F//0IYvIL3BKC4b9b8nlsMMN/j0nrVcMM/70qt+3BGP5P8wI4ODzDf/nrQvB/dmsJNtbusomAoBT/H6eslH9QDRYZ/msQy6rrSH8/jN3dGNJ3CYeB3736Cfz6u0WGAVMpgsnHiKE+1w9kNZI8m2sjM1AXlY6ayAwYAk2RJM4aw39nCml7nuG/Nr281ZvhvzylX/zwLF7dWyXPoGRLuohg/O17ayRbNZk7WaMHw3+PSOuWUYb/bsmnGPzMllLsKWmWZ1CypTlp0fjZPUskWzWZ232iCQz/PSKtW0YZ/rsln2KwJ9L+i8j+3jpk9NSJSDi1kf0EvOk7Czkx10emgcqdrS1IwvckZxs0CzCd8N88h9ldlbiq+j1Q1j/Ltjd1DU5mrcCLD66Tt9jjlm57ajeMw5OpsKUfwE2Dd2/MxS2r3Y+StJwGw383F8VDwxn+M/yXsbUI/r9z4Bw2V72FHP1ZhUnKqLJj5mZxPZmuxvBfvvK+Cv/pTOn+7l112xHR2ag48fnf/S8krrvcZTEY/rssnUcHMvz3qLxeM87w32tS2z8Qw/9pXgAHh2f4L3ddRo1G/O7ex5DXVqIwTGnd386+BtVRmXIP6II1hv8uiOZgyBef3gd9n+NsAKEjBoQPkVOAQXx4VDgITPy/D+HDA8JxQG1rC5shbqhRFgnKDEB1z+w1hv9qFVXXj+G/Op283YvhvzzFGf5/Ik9MD1h6+mtLkZsSJdXyD186gSOVbW7ZnNV1GvkdpUjtbUBDZKq4NtVFZqA5PNEtuzSY4b/bEk4YYPhf5paYlMmLItFmDLRBH6JDd3AU9MH0GD3+d7T4nUo7udL+8cBaRIbJval9//OHUNsqzxnVlfOaagzDf3mKyoL/lMJ+RdMhZPVUuwX7rc/sQof/dL4xg3pRBiBhoFVx+jWxufj8b36IwAi5Wf8Y/st7/ciy5Afg9R9skGVuws6Xnt6HrinuOag94PyOk1jRdBDBI0MT1y3TdSxq4m/KQKi1Mfxn+K91z9jr/5etxxD+r/9Fcn+T4uni+ALszNwk4xBu2WD475Z8dgf7MvynCa+epcNVldvQeeyoYv4z77wbmbd+1iVBGP67JJvHBzH897jEXjkAw3+vyOz4IAz/p3kBHBye4b+8dRlobEDJUz9Cf12twmhDRAp2zLxu2tL8W58hw395a+4M/ms5UsjIIDJ6ak0RNr114uaymjYGP1AKtNookzMARdoY/YPFUIb/ahRU34fhv3qtvNmT4b88tRn+M/xXu5sSB1qQ116GeZ3lDp3XyDGtLjJtwlGNHNfomqWlMfzXotbUfRn+uwb/Kd350ubDWN5UJFJ8O2tU1oucAIRTAEGVEHqkv02AhdKg22sM/50pq+75ovI2PPXKCXWdp6nX77+9Cokx6rJ4qZ2iu/Cf3tNXNh60iba0Pj7t35bwxAknZHNkv7N5XgzwnzSg94jL63ZjQVuxQpKQhATkP/AQombPcSaV6ucZ/quWymsdfRH+Uwr1uZ3lWNF4SKSydtboc1pvcOT4Ncx0LesO0Y1fx6LRExSFMT/lZzmG/wz/ne0rZ88PNDVh/4MPIahHuUf3p6xCUfIyZ8O98jzDf/ky+zr8XzEvAQ/dmo9Tv/olWvbsVgiQvHET5t57P2D1fuhMJYb/zhSanucZ/k+P7rKPyvBftqIa7TH81yiYl7oz/JcjdMu+vaj47W8wYjAoDB5OWop9qavlHESSFYb/koQEIBP+W8+KnAHSe+uR0VODtN4G0E05tY1qa5IjQNbKJbjx9o0ICJV3g3Hn0QY8t/2U2qlMS7+XH74MoUEB0o/N8F+6pFIM+jr8pzS5cYYOcbNcZrvv+nnYtDhVpkkw/Gf4P9WGogw1FDWW13HSJrJRzUY0OQOYs9akC8c1Z43hvzOF1D/P8F87/KdU5xTtT+/hshrVAjdlDjA7BZgyBzxx/ybEZch9T+fIf1mrJteOL8F/E/Q/gBz9OYcn2RSRbHLiskjjr1WRiwX+m3WZ21mBK2retykDMOueryHtuuu1yme3P8N/KTJKNeJr8J+gPzn1qIH+WoQQDm0W17G5hTnYtH4hyMklJD5eiymnfX+99SR2HVem3XY6yIsdcpKj8MzXGf67I3lPZQWKn3wcQz09CjPvZF2Nk3Hz3DEtdSzDf6lyCmPnA/z//m2FYq5VL72I6n+9ohAh7tIlyPs/D2q638rwX/4+kmGR4b8MFaffxgUL/1988UXcdddddhXet28fVq/2DfDI8H/6XwT2ZsDw3/11qfzd82h4522FIUNAKN7OvhpUm8rXGsN/eSviSfhvPUuzMwBlBkjvqdPkDBA9Zy5iCgoRs2ABdPPmwz/EfpkANcow/N+vRqZp6/PgrQVYlScXMv/hnQq8WVQ3befk7MC+BP+T+lsQZ2gXoGiGoQ3xA+3QGbvFKRDoocgFSl0oozH8l6HipI2TNXo8/FeG//ZUzdWfEcCf0vtP1SjTUbSxB5FDvaoWxxAQgvrx8jUElSgzgHVj+K9KSlWdGP6rh//0mWtd/V4UtCvLeKkS2s1OoUlJCE2kn0SEJScjJCERYUnJ4u/guDhN1hn+a5LLa519Af5ThrFVjQdA7+/2Wk1UBj5JvBRqI/udiXexwX/Sg0qFXH9uh002txkrVmLu/d9BYHi4M9mmfJ7hv1vyeWSwr8D/OZ0VWNl0UKrjmhbBwlJSIa5lSUkIG7+ema9tQTqdFlNg+K9JLq91fuDWAqyWcM+hvagIZU//DFQ+1dyMAcHYlnM9aiMzvHY+ag7E8F+NStr6nE/wn86sadcHKP/NrxQnGZU7C4WPPAq1720M/7XtEW/1ZvjvLaU9e5wLHv77Eui3t5QM/z27wV21zvDfVeUAQ3MzSn/6Y/SeO6sw0hSRgu0zN4Mie3yxMfyXtyrehP/WszaXCUjra0BmT43qMgFkhxwAYgoXIKawENHz5sE/yFQmQE1j+M/wX80+8Waf6YD/VM813tCO+IEOxBPkN7SLWq9qWk9wFIqSluHEDJMXuauN4b+rytkfx/BfqQuBoYL2UszvPInQYWVWI8uenSGxKInPR1l8HvoDTSCDgAeVrzGXsokYUldz3BAYOh5dmiFK2bSHxoPhv7x9zvBfHfyf33EKl9V/ZFPOYiAwDB+lXTYRhRY8akT0YLdw8Io2diPKOP77IP2tR+jIoLzFs7AUlpomHAHUQBWG/x5ZAreNTif8p/d2qvk924EzV0NEKg6krEBNVKbb52lp4GKE/+bzv6ZhF+Y1K0tR0Gs4/6GHEZmT67LODP9dls5jA6cb/lPGCXp9O8pWUxkzCweTV0w4W1JGJ7p+ma9jpmuaXvyPfih7mexGQQjCuY2cAszObuIxUTi+BUYq76Ex/Je9AnLsyYD/DW+/icrf/04xIbqH+nrujXYdguXM3HUrDP9d187RyPMN/tN5dBz9FKU/eUrhsEJZTxY8+gTC09KcisTw36lE09KB4f+0yC79oAz/pUuqzSDDf216eas3w3/XlCYP1ZO/fBojAwMKA+k33Ij/W5eNwVHX7HpjFMN/eSpPJ/y3PovgESMyemtBmQEyeuqEMwDV+HPW/IOCED13HmIKChBTsADRc+fCLzDQ4TCG/wz/ne0pbz/vKfh/x48/FDfPBOQXPx0ikj/G2AW/MeevLWc6mDMBlMblOawBPZUNhv/OFNb2PMN/IHTEAAKfee1lU2aXofT95bFzQXuX0kE7a/Q6ImeA9J5a8Ug3m9U0gq09yTlYfe1akb0mPENOBFB1Sy++80KRmilMW58nv7AYhdmxUo/P8H9q+E+gY1PNB8jqqbbRvSS+AHvS1oL2vtpmdg4wQxRrwEKvN9mNyjyZswYQVHnrtAE1xtCJMgNa5i97bvbsXXVpGv5j81yphyoqb8NTryhBq9QDSDA2HfCfvhdQJLCjDC4U4U/Q31ORlhcz/I8IDcSzK8ZQ8fxvFSUC6TtY7pe/gtRrNru0qxj+uySbRwdNF/yn1zW9vul1bq+d0eXi45SVmoGqPecA0zWNHAR6bMpayBA3MCLCdB0bdwg41DyGI61+0IdEiyxqQ/5BMg4jzQan/XdNyrN/+wtq33hdMdgYl4y/pl6PvqAI14x6eBTDf/kCn4/wn1SgAMATjz2Koe7J4A/K5lP4g8fEvdWpGsN/+ftIhkWG/zJUnH4bDP+neQ0Y/k/zAjg4PMN/7etC3qnkpWrZAsLDMf+730P8kqX47I92Y2jEd+k/w3/ta+5ohC/Bf+s5kjPA57KGsMivFV0njqO3ynEtT8uxlAWAsgHEUomAgkKRJcCyMfxn+C/vFSTHkgz431dTjf6aGvTV1qKvugq9tbUwNNS7PMFh/0C0h8ahIzQeVBfTf2xMRFBHGZW1DOkAdCPrcNJSzZkAGP67vDx2B17M8L/zSBHmd5Q5jAQ1C0aRoBTlT+DfnUY3p82ZAdJ661RHSAdF60yOapS5pqAA4emuOQMw/Hdn9Tw3dk5aNH52zxKPHGD3iSb88g3H8H9Z82EsbzpkE+XYFRKD9zKvEKnPZTdL5wCKuvzcgiiMdLTB0NIMQ0sLhnvVlc/QMi+C//pgHSgDTdd4vWa6BulDdOL/dO3yZmP4L0/th/58BOV1pjJDlo0cF1c0HsCcrkq7ByMHrv0pq0Fp/j3ZLnb4/+KD69BfX4+yn/0E9JnTsiWsWo25930bAWFhmpaA4b8mubzS2dvwf3ZXJVY0HXII/a0j/WWLED7cL77bXDUzGEuT/ERmTLp+iZ/WFowOys+AQ46h4roVHI3u8euY+D04Gh2h2krjyNCD4b92Fcue/jla9+1VDKSMlJ8svR3bjrZqN+ilEQz/5Qt9vsJ/UoLe54qfeFRc2y1b3gMPga7rjhrDf/n7SIZFhv8yVJx+Gwz/p3kNGP5P8wI4ODzDf/XrMtjaipKf/Ai9Z5Vp/qNmz0H+Aw+BUv1QY/ivXlNv9fT388OWR9ZLP5wvw3+xF9dm4871OeK8R/r70VlSDH1JMbpKS9B77hygInqZosh08/NE1CV9KTvUE47ndlRI11KmwZcfvgyhQQEyTQpbHT2D+MqzDP+lC+umQbXwf2xkBAONDeirqUF/bY147KutwUBDA+g5VxpFn1BqcgH6w0yP9DfdgLJu/mOjyG8vxfLmIodOAIeSl6FMZSYAhv+urJjjMRcb/O+vrUXjB+/j3Ls7EWRwDBkJflKEP6X191Q5IyqjQSUCyCEgrbceVNZGTQuOiR3PWmO6PlE6dDWN4b8albzfZzrgf1J/M66sed8GnIz4BaAoealwzKLfvdH+8cBaRIZNRjRSdjETRLGAKRa/D/faOpO5O0+CKuQE0B0yDlaCySmAAIsJrMjWguG/uys2Od4a/juD/g0RKTiQslJ6en9HZ8Twf52QhupaV/7+BTR9sFMhFUU5Fzz8P4jIylK9KRj+q5bKax29Bf9z9GexsvGgwyxNFOl/MGU5WsISvXLut67Jwl0bbEtYUFTshDOA1bWM7q2NGORnwKGocZMzgG48W4BuwlmAHN9G/fylasLwX72cw/39KH7iMXSXn1IMSlx3OeZ9+zv4086z2HGoVr1BL/dk+C9f8PMZ/pMa9Fm8+IdPKve0nx9yv/RlpH/mRruCMfyXv49kWGT4L0PF6bdxwcN/a4n37duH1asdexs5WhK9Xo/Tp09LX7Hy5iH860i/dLsyDX57QxR0YXI/DP55fy/qu1yDCjLPzZGtgtQg3LTYVKNVVqtqH8b/O6iuvqusY2q18411kUiMUn8zb+TMaRi2/BtjVt7LQcuWI2TTlYD/5L556m09fDjwHxvnhWJVrvq0pWq0PXhuEO+Xyf/ypubYavr4+QH/c61OTVdNfZ55vxt9RvfTf2s6qIbOa2eF4PK5oXZH0F4eqa6a+BltblblDDAaFILqsFRRj5lSg7aGJ2AMdKvDd9r3r45GUID8OfUYRvHLD+TfbJep3K2XhGN+itx0iO+UDuBwlVHmNKXaiovwx72XR03aHBvDaEcHRinipLV18rGjHXAR8hsDggXUp4gSM+ynR7qJpLWRE0BBewko0tRRJgA1TgDXLwjDooxgrYefsv+H5QbsO60OvEo9sEpjEcF++K8rbB0rVA6fslttxzD+esC3P7t8dU0kUnTqP7tYn/CYwYDhkmIMHT+K0cZGh3qQU0tF7BwB/T0R8TzVQlBJjcSBlglngPS+egSODKlaYr/ISARkz0RAVrb48Y+zHwHW0jOC3+2RH1WtapIqO929IgLZ8XKjsF8/2o+SBnVaqpym1G5pMQH4ymplrV9ZByiuH8Ibxya/h1LU/ZqG/VjQesKmRBLteYr2J8cXb7b/c2U0woLUf3YZMxox1tWJ0a4ujOm7TI9dXRjVmx7p9S6zETCpis4W7wtndTlSAMolmcHYXKgt2tnZOZ0P9xzu3xCFGA/dc4gd7MRKivTvrLRb/qtRQP8VqI5SD5mdaa7m+fzUINws+Z6D+bh7KgfxUYXc/a7mnNT2CQ3ywwNXKj+70LXYsGMbMGxRUz0wECFXXo2gSy5VZfrH73RjeMR3v4dumBeK1ZLvORw6N4j3fPieAy3cI5s9cM9hZzf6Bscws/uceH0n9bfY3SNndDk4mLLCa9DfPIk1s0Kw3sE9h6k281h//8R1y961DENyP7PQ59ujCYvwSdKlMATYv0ei6sVn0Sk5OgBfWyv3s0vv4Bie3WmbyUXr3DzZ/5ZLwpGn4Z7DWHc3Bl78O0bb2xXTCl6zDsGXm4J03i0zoOic734PjQ33x33rtX/3n2odhkbG8JN3fHutr1sQhsWS7zmYNfn7gT5Ud1hcBz25aV2wPS85CJ+91AkvGRmB4bVXMVxRrjhC0KVLEGKnrE9d5wj+8rFvfw+9Z3UkUmNcv+dgT+pXjvSjolnue7oLS+pwyMwZgbhrudySI609I3jBx+850DnTuctuc+fORWSk3GujmjlesPDf3sk/+eST+MEPfoB//OMfuPPOO9XoM9Gnr68PdXV1msao6Vxab8Df9ykv9GrGebPP969LRmyE3De453a2orbdd6HJoqwwfH6F3PRYZ1oG8fsP7dcb8+Z6TnWs716diGSdOkDW8+YO9O39SGHOLzQUMbfdjpC8fJvD/PerDRge9d0v4tcu1OGyeXLfhPeW92LHscl6R76yzuZ5+PsBP75NXUSglrk/+UYjegd9t8TDhrwoXFWoDpSNDRpgPHsWxjOnYTx3DkP16q4DBEVrI9NRF5mO2qgMtIaZMmBMZ3vyllQEB6q/ga52rt0DI/jRtia13ael312r4lCYIfdG+tZPu/BxpW9CUbrJnQU9rk8fwHBzM4YpVXJjg8va+4WEIjA5Gf4JiXivMRTtYTPQERLrEuRXM4mFbSewrKkIkUO2XwApyrIoeRmK4wvsmrp1aSyW5sh13nu3uBu7ynzXwSUyxB+P3JiiRlrNfarajHj+A99NNUkn9O0rE5EWq+6zi6UAg+WnMHC4CIaS4il1IehJtc0rYmZ7Pf23o4nNTg7BF2f2YfD0aRjPnsFQ1TmMWcKSKc7IPyoawbm5CMnNRXBOLgLiZ4jeTfohPPuO/RvnmjeOhwZ8ff0M5CbKddR86WAHjlUPeGjG7pvNiA/GfZs88xni06p+vHKoU0ySaiNvqPsQEUPK65ohIAR709aK18B0tEdvSkF4sDwndPpc95dtpzHc2Tlen7kbusFu4XSmM+pVZ9iwpwVpdSpuHorjCzXXkLa0tzw3AjcvketkUVZvwN8uwnsOf996Clmn9mFup/Lms1nv5vAk7E9d5XXobz7+oswwfH6l3HsOZtsflPbgvRLfhSdhQf547Gbbzy7DrS3o+vvfQI+WLXThIuhuuRV+wVNfA5mG94cAACAASURBVP7n3w0gcOSr7ZoF0bh8vlxQtq+iF9uP+u49B/r2+ZPPyb/n8Ne/fozFNR+DstXYa2d1M0UmD29F+lvPYf38KFy9QN09By37dbS3F+/ur0bDuRZEG7vFD5XJMf8eOOoaNCQngGMJC3EkaYnbTgCpsUH4zpVyMyz0GEbww62+fc/hzlVxWKDynsNQQwM6//JHjPYov2PqbvkswpYum9gS247qsb/Cd6FofGQgHtycpGULO+1L7+H0Xu7L7ZalMViWIxeKms/3d7vacLbVdx0+CtLDcPdqdZ9durdvRf/+fcrrOZVRvf0O+AVOwtXqNiP+18fvOdx/RQLS4+QGmfx1bztONviuo+aspBB87XLTvQJZ7Xy450DnTOcuu2VmZiJMYzkrGXO4qOD/wMAAvvvd76Kqqgovvvgi4uPjZWjolg1O+++WfB4bzGn/HUs72N6O0p/+GD2VyhTnkTk5yH/wYVB6PnuN0/57bLu6bJjT/muXjsoEUHmArhL6KUbvubOqMgMYAkNNjgCRGSI7AEVHe7tx2n+5NyD+8E4F3ixS5wziqbWOGdQj3tBu+hkwPRL4d/WmT2BkFCIyMhCemWl6TM9ERGYmgmNjxSkYjCO4/SdKpy9PnVvA2AgK20qwtJmcAGydLMgJwF4mAE77L3dFLrS0/5TWv2nXB2je/SGMXSboaa8NhsfgWPRcEc1Ldb99rS3KicNjdy2amBaB/+6KcnFd6iouFmkWR1VGhoXMmCFK2IxkzsbPPhkWaWF9tT35hcUozDa9H8lqz2wpxZ4S++BA1jHcsePptP9/fLUIm2o+EJGT1u1U7DzsTr8MlPZ+upp12n8Z87j/+UOobbXvvBc8YrQBKQKoDBJY0SNUZfkNgk2l8XnCGUBrJCWn/Xd/lanWbPW/Xkbz3j2gzCnWrSk8WUT6U9aG6Wyc9t+U9t+6URmA8t/+Bi17lJ85w1JSUfB//xvh6RkOl43T/k/njrZ/bNlp/zuOforql/+J7gr7JfcoCwu9vqcL+ptVcJT2X8YK/XrrSew6bj9bVdjwgPI6Jq5fpmsYOQk4+55IQQwiE0DipRgMcA1+cNr/qVe58/hxlPz4hxi1yKDqHxIiypzELlyoGPzHdys57b+MF41kG/dePw9XLE6VbNVk7nxP+28tSt3WN3Dmb39R3DeNmjULCx59HHT/iRqn/ffIVnLbKKf9d1tCnzBwUcF/Upyi/1977TW88soroHQL090Y/k/3Ctg/PsN/+7rQF62TzzwtavhYtrTN12HWV78+5WIy/Pe9vc7w3/01odqzXWWlOPHBAbQdO+6wxqD1kehGOmUGoKwA5BRAadM93Rj+n7/wXzcB+TsQb2gD1axNdJDaUs0+CoqKMgH+9EyEp6cjIisb4RnpoFrhUzVvwn/LeSxqPSbKAVhHpFIfcgKg+tMnZhSKIQz/1ewA9X0uBPg/3NeHlj270bRrF3pOVzo8ef+gYMxYuQrJGzbit2V+OFLpu9marOG/9UmNDhnRfaocXcUn0Fl8HN2nlHVEp9oBVLbD5KyWLupeu1LGQ/0O09aT4b82vZz13v27f2DkvS02IIDW/P3MTdMWDW05b2/Df2eakXMAZQiINvYIkBI72IW5HaemdAqojJmNMlEWYKYz8+J5hv+qZLLbaaCxEVUvvyTe8+215vBEEQl8LlrdWrg+E3UjGf7bh/9m9Zo+2InK370AuqaZG12rZ331a0i58iq7IjP8V7f3vNlLFvw3Qf+XhLOjvSbS+yevQEu43O98rmo1XfDf2XzDh/tNzgCD3Ygxdglna/rburnjBMDw3/Eq0Pta+XO/VnQIio7GgseeQOTMHJuBDP+d7ejpeZ7hv+nei9rW+vF+lP38p4ruYalpWPDY4whNSGT4r1ZIL/dj+O9lwT10OIb/HhJWrVmG/2qV8m4/hv9KvcdGR1H1z3+gZstrCm+9gLAwzL3v20hYtdrpAjH8dyqR1zsw/Jcn+c6jDXhu+ylQvdz0njqk99Yho7cOCf2tdmuLWh+5LyhiIitAXWQGujwQacrwX+6NIE9E/tONl8kofgL9pmh+ZxEajnZycEwMws0R/BYR/UHRrkUyTxf8p/OjTAALW09gafNh0E0r62bOBHD5F27CpksdR4S58qp/8cOzeHVvlStDvTJGFxGMv31vjUeOdb7Cf/rc0nn8GOgGW3vRoSmj4KPnzEXyxk1IXLsO9LmG2g9fOnFew3/rzUCRRfqTZSIrQFfJCfScOYOxkRFVe4ZeW6KMTVSGeJxOZwCG/6qWzGknylpU/ptfm7IXWTSqX/9p4iU4kLzCZ0pc+Br8tyeu/9gocvVnkd9eiuyeKruR5jSOPuudjJuPkvh8dIY4drZj+O90C9t0IOhPkf4UKU7v/9aN0vtTJLCvQH/z/Bj+Tw3/Saf+ulqUPPUjDFiVr0pcdxnm3ns//IOVKXgZ/mt//Xh6hLvwnxwZq176p/gcY69Nd3p/R/r5Kvy3ni9dw+Z3nMTypkMiM4B1MzkBLMYniZeozgTA8N/+riDntOpXXlI8GZ6WhsJHTQDUXmP47+l3KNfsM/zXBv9JZcpMV/zEYxjun7yXQ/elCh95FPUhCfj+Xz5xbTG8NOoXX12CWalyM+T96OUTOFzhuwEHDP+9tLk8fJiLCv63t7fjzjvvRHZ2Np599tlpqbNgvZ4M/z28w100z/B/UjhKi1v2859BX1aqUDMyeybyHvw+wlLU1Rlm+O/iZvTgMIb/8sQ1w39ri+QMkNZbj4wecgaoVR2tTTX3xvz80B8Yjr6gcBgCwtAfGIb+oAiRfpd+HwgMH38MEzeUnTWG/96F/5RyMXx4AGHD/abHoX6EjQwgfIj+7kfYsEE80t/D/oEIHTG4DPlp/Sl7RFvoDHSExoqyEoGp6fjVf653ti00PT+d8N88UXKEWNh2AsuaixA6bFsfbUwXh7mfvx0pV12t6dym6szw37e/iD/9taXITTGlDKRUz027dprS+nd0OFxWcoxJ2rBRRPmHp6Xb9LvQ4L/1CY4YDNCPl7DpPHEcvWfPqH69kHMaZQaoF5kBMtAbFKl6rLsdGf67pyCte9VLL6Ju21YbQ5QGnaL928Lk1nV0b8bA+QD/Lc+RMtTkdZQhv71MlOFx1JoiklEal4/y2Dk2MIXhv/pdI6D/q6+g+cNddgd1RyfjwxnLQGnAfbEx/HcO/2nd6L2r4vn/tcnoQKWp8h54SFEGgOG/7+10V+E/lTIS0N/qPpT5DGvjcrE3YRnIuccX2/kC/y21K2wvEU4AUUZlpk/qo8UJgOG/7Y4s/82vROkxy6abn4eC/34EgRGO7+Uw/PfFVzfA8F87/Bff1WtrceLxH4DKCZsblbyI/uK9ePSwrfOmL60+w385q1HT0odvv3BIjjEPWXni7sVYMFNuqUEPTVWV2QsS/peXl+Oxxx7Dc889h/h4U13lgYEBfPe738XBgwd9JuU/zYvhv6p96vVODP9NktMN4ZNP/wJD3XrFGqRedQ1mf/M/NK0Lw39NcnmlM8N/eTI7gv/WR7B0BqDsAEn98uoMGwJDhbMA/ZgdBEzOAqb/P/illYiIi0WQLgaU9l1W6+gZxFee3S/LnEfsPHhrAVbluQf/KXU4vRcO6btFrfBdBypxurIBEQLk088AIgjwC+hvG5ku48R6BeSPF3CmIyQW7WHxAvTbq8eYEheG5+9bKeOwEzZ8Af6bJ2NyAjiOpc1HhObWjaInsj53u4jodrcx/Pdt+P/zu/IReZqi/N93WP/VvAcoUxEB/7hLl0y5LS50+G998hSBUbn/MN7594fI7KnBjAH1EQjkDFAbmYG6qHRQ5hp6n/JUY/jvurIdnxwR8GywXbm2dDN/f8oqHEtY5LpxD4483+C/pRQpfY0iG8C8znIEjQ45VOlU7DyUxueJMhvUGP4731CG5iZUv/ovkd3FXovMyUH25+7Az0r8UV5nG8nq/Aje6cHwXx38N69G43vvouL53yoWJyA0FLO/+S0kXXa5+D/Df+/sXS1H0Qr/KcKfoD9F/Ntr8ZcuQdbtd+D+rU3o6pssCaFlTt7oez7Cf7MuhW3FWN5c5NAJgLIAfJpwiXAIsNcY/k+qQs5LpT/9MTqPHVVIlbBmLfK+94DTrcjw36lE09KB4b9r8J8Wi+6lFT/+GHqrzinWbmfGRhSPl3KclkV1clCG/3JWheG/HB21WLkg4T8J8OSTT+IHP/iBQotvfOMbPhPxb54Yw38t29V7fRn+Q9RLtE5JRV+u59x7PxLXrNW8GAz/NUvm8QEM/+VJrBb+Wx/R0hmAMgQk9zfJm5QTSxT5GqTTIZicAaKjTU4BumjT3+b/60z/DwwPd2jtfIX/9EV8SK+HUU9AvwtD3d0w0qP42/x/vQD+lp7J3lggiqQVgD80Du3ixwT5Hd1gsTenCx3+m8/Z7ASwrPmw3UwAoUlJyPrs59xyAmD475vwP7u7CnkdJzG3037tV/MeiczJRcqmK5C4di0CI9U5Pl1s8J+0qm7pxXdeKBKyUSYSKmGT2VOL9N5axBscZ1Gwfv/pCokRmQEoK0BVdLbqFLFq3lsZ/qtRSdmHbrBVvvA82g4dtB08bxH+ELjEq9kbtJ7B+Qz/La9Ts7tOC0cAygLlqFFJjbK4+Yi/bAPuuX2VVqmm7F9U3oanXrEP0qQeyA1jv//2KiTGhE5pwdDcLNL7W0dPmgdFZGdj5h13IX7pMvGvh/58hOG/G2viyaERoYF48UFt8J/m01dTjdKfPAXK+mDZUq64EnO+dR/Df08umou21cJ//amTotQklSiy1+IuuRTZn78TUbNmiae/9PQ+hv8uronaYSLbWlMRIod6bYaQ8/kniZfiaMIim++oDP9NcgnI+cTjNmWWMm68CTlf/LKqZWD4r0omr3di+O86/KfFGhkYMDnFHD+mWLsjSUuwN9Uz5Qzd3SQM/91V0DSe4b8cHbVYuWDhvxYRprMvw//pVN/xsS9m+J8aOoKyX/zcxtM6IjML+d9/GGEpqS4tGsN/l2Tz6CCG//LkdRX+W8+AIsOoRABlBIgY6lWmjR8eQMjIoLxJa7QUEh9v4ywQrNPBGBKO3+5qQH+QqRSBPlhuHSwt06QUhYpU+8P9AgivSAtGjN+gBdjvwqhxeiJFCOCbMjNMZmigtP36YJ0J8ofFg8o+uNsuFvhv1oleO4tbj2J1xzHAYJt5ITQx0eQEsOkKzdIy/Pcd+B8z2IWC9hJRmzRyqM/hWlJ2k8TLLkfKpisRkZWlec0vdvhvLRhlM8kQjgAmhwBaB7WNoprL4vNQPR7VrHacvX4M/7Wp1/D2Wzj797+KlNmWLTgmFrO/8U2UhM/EL9+wX0NZ25E81/tCgP+W6tDnlPyOMvE+Zi+tsrmvLi9fZClJWL0G5Hztbjvf4f9gayuqXnnJYaQ/fU+lbD+U3cWyMfw/6+7W8dh4V+E/TYje08p/+xu07turmB85f/w+aj1aAnUem7e7hu/emItbVmv/XDLVcbcfqsWf3q10d2oeG+8M/ndXlKP65ZfQcfRTu3MwR/qbob+5E8N/pQOMxxYQwMLW46Lkmr3P3uQE8KnIBLB4wgmA4b/99Oa0RrO//g2kXrNZ9XIx/FctlVc7Mvx3D/6bF+vUr54V5fosG5XEeiv7Wq+up5qDMfxXo5LzPgz/nWskuwfDf9mKarTH8F+jYF7qfrHC/59ujEbHH38NY5fypi6lTZ799W/CP9h+Wi81y8LwX41K3u3D8F+e3rLgv5oZkee9qWY81Y83pZgPGTGIL+P0v1CRfr5PQPCp0syqOZarfaiG/STcDkd/UDj6AsMxUZqAyhEEhIr/T1Uvms6Dzkmk1B+2+N0ivT6l3KdzDR6ZHphvPlcC+AY6p8AwiN8DQ4UzBP1tfqSoPm+1iw3+m3W976qZmFN7BLVbX8dwr22UinACuE1bOQCG/9ML/ylDytzOChE1S2m0p2rxS5YiiYDZSveiZhn+T/1ORdcbkzOAySEgZlBZHsreaHqvL43PR2lcHvQhroEZhv/qriAUGVvx2+dAQMW6pW2+DjPvvBsBYWHYfaKJ4b86ST3Si15DeR1lmNNVCcpiY6/Rd6/EteuQvH4jdPn5Ls/jfIX/htYW1Pz7VVC6d3uNnLvomm4N/c19Gf5fmPDfvL4N774tMptYNvpc/m7mlaiInePy68WTAxn+T6rbc7oSVf980SH0pxJN2bffMRHpb70uDP+9B//N2i9uPYYlzYcdOgGYMwGkp8Xjma8vlfpS6uw14svP7JNqU7axB24twOq8RFDpiuIfPoGR/kmHdLqe533vQcQvM2WmUdsY/qtVyrv9GP7Lgf+0aude/H/is55lq49Mw9acz0jNIOfuDmH4766CpvEM/+XoqMUKw38tanmgL8N/10WleqQZvXVI661DX1AkaiPTRb1Rgi/utosR/lPK5NUNyrrd/iEhmPMf907U0HNHV4b/7qjnmbEM/+Xp6k34r3XWpmj4fjxx6xygh9LZd2G4pxeDnR0i1f1wT4/pd71+WqPhzc4CFKkvnBhGlJGKWs/bnf4h8TMmSyCMl0SgLAdUDkH8ROuw5XgH3izVS4nSd2eujsZetPD/+nnYtDhV3Gype3M76ra+geE+2whxLeUAGP5PD/yn2vP57WWYpT/tEIzR/g9KSUPmVVeJSH8qZyKjMfzXpiJdZzJ7a4VDAP3YSw9rfUOnJD4fFTFzQKBGbWP4P7VSlNGm+pWXUbPl3zYdCZLOvfd+RM2eBGIM/9XuPM/2IwenOZ2VwsEpta/B4cFCk5KRvGEDkjdsQsiMGZomdb7Bf4r0r/73vxxD/8xMZH3u8w6hv1kchv8XNvyndaaawWU//TEGmpSl047PWIBdGRs0vU680ZnhP9Bz+jSqXv4nOj45YldyE/T/PKJmzZ5ySRj+ex/+mxdkUesx0P1DctS3bnQ/9mzuKnz98W9KyVxjtn++wP85HeUoe/rnClkoI1nB/zyK6DnanZIY/nvjnVn7MRj+y4P/pP7Rf21D90t/VCwEZcV8PfdGeDOAZqqdwPBf++vE3giG/3J01GKF4b8WtTzQl+G/elGp3mg63VTsrRNRRgSH7DWqk1wTlSnqjdZFprnkKXYxwX8CbddWv42s7mqFnOFp6ch/6GGEZ2SoX6QpejL8lyKjVCMM/+XJ6cvw33yWLz98GUKDAqY8aUqjOVnvvks4B5CzwJC+G0P0OPG3HoPt7fIE9LSlKB0i4mMhAH60CeAH62IE4Ke/Tb+b/h8YHq5qNn94pwJvFtWp6jsdnS52+G/WXDgBbN+K2q1viNpy1k2NEwDDf+/Bf4ogz+soRV7HySlTYlOK0VOxc0U6+Qe+cz1yU+Rm1WD47967VuxgJ+IMHZjbWS6yNjhqVOKEojNL4/JRH+m8rBTDf8frQjUzK57/LagmumXzDwoWECXj5ltsBjP8d2+fe2I0vXauC6pBau1xGDs6HB4idsFCUGa2GStWqsrMdr7Af91IL6r/9YpD6E/fSykS2FGkv7VgDP8vfPhPa06f78qf+zVaP1YGMrSEJWLHzM0uZ5vxxGv8Yob/vWfPoOqlf6L9yGG70sYtvgRZt38e0XPmqpKe4f/0wX/zAl3S8imWNh8RgQbWLTAyClTbnjIOyShfcz7A/+8l12P0bWUEc1hyMgp/8DjCUlJU7WvrTgz/XZLN44MY/suF/6dq9fjdr/6N6869qXD6p4yaW3JvAnGe6W4M/+WsAMN/OTpqscLwX4taHujL8N+xqHTzg2pfU0pRerT3gdLZkozBD63hCaasAJEZqItKg9Hfeer6iwX+p/Y1YvO5N20itBLXXSaig9xJ82+9Ngz/ne1W7z/P8F+e5hcK/NeqCIHV1oZWPP6HfZOlCKxKEojyBOP/8x8b1XoIm/5jfn4YCKBU+mGitEB/0OTv5v+JNPvi/+EwBITgwVsLsCov0e1jWxpg+C9VTmnG7huP/Lc2SNH/ddveQN2O7YoUjOZ+wgng1tuQtH4D/AKUTjIM/z0L/6k8CQFigv5pvY6jXukzXU10pgDFp2NyMeJnWqenv7aU4b+EV1B1Sy++80KRBEtKEyEjg5jXeUpkcUjqV4Jpy55dITEojc9DWVyew3IwDP9tl4cc9k7/6Q9o2bvH5snYRYsx51v3IjTB/vWP4b/07S7F4FWXpuGb18xG57GjosZ9++EijA4N2bVNDosJa9YKR4CpgJmvw3/KFvJgQg269u7C2LBtCQQB/Sm9/+o1gB9VEFfXGP5fHPDfvBsa3n4Lp/7wBwSMjUxsEGNAMN7JuhpndDnqNo2He12M8D9poAX3R59Ge5H9zxh0rcr+/B2qob95iRj+Tz/8p7WgsjUL205giQMnAIp6T7/BfScAX4f/G2p3CR0sW9SsWVjw6OMgRwhXG8N/V5Xz7DiG//Lh//f/8gkSBlpxy+ktimBPyhJHJQAoyHM6G8N/Oeoz/JejoxYrDP+1qOWBvgz/J0Ul2J/eU4cMN2C/miVqDk+aKBFA2QEo6si6XQzw/9KWT7Cufq/NuRP0T950hRopNfVh+K9JLq90ZvgvT+aLFf6Tgh09g/jKs8pIG0fKUir/8KF+hA0bxh0C6PcBRIw7B4QOD8AYEGKC+oHh44A/DP1B5t9Nj1obw3+titnvbzCO4PaffCTHmIesOIL/5sMN9/ai9o0tqH9zByjThXWzlwmA4b9n4D+lh8/vKMPsKepd0/oQFCYgTGCY6sZbN4b/cl5MnoL/lrOjLF757SWY33FqSqfe6ugs4eRRblWzmeG/cq2bdr6PM3/7C+h9zbJRRptZ99yDxHWXT7k5GP7Lee3ItkLw/z82T0a+kvNay57daNy5ExQ566hR1jZyAki6fD2CY2MV3XwV/hP0X9Z0GAvbjts9LTqnrM/djsS161ySmeH/xQX/aZPc+z//wlWV26Azdiv2zNGERdidPvV7okubTOOgiwn+U5nOlU0HMavrtF2VtEb6Wxth+O8b8N+8LiYngOMiE4C9LK3CCeDGm5C++XpQeVGtzVfhP533tVVvIVevfL+NX7YMed970O2AKob/WneKd/oz/PcM/KfVo+v3zae3IGawS7GY72VdidK4PO8ssJ2jMPyXIz3Dfzk6arHC8F+LWh7oezHD/+aztSJ9vxn2O6sPapbfEBg6ntI/XUB8Sv9CUWNpvfWmkgA9dUgaaIbf2JjTFRv180dLeKKwUxuZgYbIVOEMcCHDf4rAurbqbWR3Vyn0oZvreQ89jNmL5zvVzZUODP9dUc2zYxj+y9OX4b86+C9PcW2WGP5r08tR7wsB/pvPbbi3B7VvvO7UCYAgyj/3VOPVvcprphxF5VjRRQTjb99bI8eYlZWTNXo8/Fd58F8n0vqXibT+0VY35i0PTZF6FTGzURqfj4aIqdPBM/yXs/TegP/mmdJn9Jzuc6LG+czuc3CUFcZc3oH2ATnvMvw3KTjQ2IBTv3wW3RXlysX380Pyho3I/dJXEBhp6yhjvVMY/st57ci2Yg3/Le33VVej6YP30fzRRxjq1ts9tJ+/P2IXXyL2wozlK0Q2G1+D/1QnellzEQrbShRR2uYTmoD+a9ZqivS3FoTh/8UH/297ajdgNODqqndsYByVAdiWc/201g++GOA/OfqtavzYIfSPXbgI2XfcqTnS3/r1zfDft+C/eX0Ihm80nMTCxsOiZKB1C4qORsZ4JgAtTgC+CP8psOHm06/bZLZKvfoazP76N926fpl1Y/gv+1OWHHsM/z0H/2mFHL22DiavwIGUFXIWUaMVhv8aBXPQneG/HB21WGH4r0UtD/S9mOD/YGsrOotPoKukGFUHjyBswPaDoD2JKWVzPcH5qAzURaahNSzB6UqQMwA5FpgyCdRNmWbU2lhjRAr8cubhylvWQzdvvkteqfYmWFzViUf+ftTp3D3ZgdKtXn9uh00dXYqsej/zCvziW6uRlej8ZqErc2T474pqnh3D8F+evgz/Gf7L201yLKXEheH5+1bKMTZu5UKC/2ZhyAmg5rXXUP/WDowajTZ6hSYmonHBRvy1PUmqljKN+TL8p89jFPlFjofLmg8LR82pGjlilsXnCfBPKf7UNIb/alRy3seb8N9yNhQdZnYIob3iqHWExiH9qiux6KbNCNLpnJ+Qyh7PbCnFnhLH5QhUmvFYtzlp0fjZPUsm7FO95Op/vWxzvLDUNMz91n3Q5eerngvDf9VSebXjVPDfciKtBz5G864PHNbPpr7kBJK07jK05V6Kn+xT993bkydrgv6Hsaj1mN3DhKelIeu2zznNWqF2jgz/L074bxw2lRlb3HoMl9ftVmwXci58O+tqnJ2mMgAXMvwn6L+i6SDmdFbYfYm6mt7f0eud4b9vwn9ar5zkKPziiwtQt32bKLs21NNjs4yUCSDj5luRds21qu65+hr8dxSdnPOFLyHjppvVXqac9mP471SiaenA8N+z8F98hnWQVYOcwt/LlJ+t2NlGYvjvTCF1zzP8V6eTzF4M/2Wq6YKtCxn+D7a3oau4WMD+ruITMLS0qFLIXmS/qoFTdAoeNZoyA/TUCaeAxIEWVZkBKFKC6ifGFBQiprAQ0XPnuZy2abrh/+LWoyLNv2V0FdXLpfR3J2aYLty/+uYyhv/ubjaL8dsO1uLP71VKtCjXFMN/eXoy/Gf4L283ybHE8F+bjhSZUvv6a6h/+y2MDg7aDNYHR+NQ8nKcjJsPyhrkS80X4D99OaebvvGGNsQPtGOGoR3xhnYbZ0N7unUHR0+k9afftTaG/1oVs99/uuC/5WwS+1uQ31GKeR3lIuLDXqPP5nGXXorkDZsQv2SpiGp2p50v8F9fVory534jov4tm19gIDJv+Syybv0s6HctjeG/FrW811ct/DfPaEivR9OHu9C0ayf6a2sdTpSy5VE5jZNx81wqoeSOAgT9KRV0YXuxuJlrFqy2VwAAIABJREFU3TpDYpH/xbsw66qNoMwFshrD/4sb/tM+ovs+nzm73ebzyKeJl2Bv6hqvf6a7EOE/le9c2XgAcx1Af6rTfMP/3O92pL/1+wLDf9+G/898falYMiqzVr9jO2q3vgFyurZuVKqIYLkzJwBfgv8UVEUR/5afVeneavDtX8Oa266VdQkTdhj+S5VTmjGG/56H/7RYfhjD+toPsbDthGLt6LqyPec6GP2Dpa2pM0MM/50ppO55hv/qdJLZi+G/TDVdsHUhwX9jR4eI7NeXlgjYP9DUpEqRycj+dJHOX01kvyrDU3SadAaoFZkB6Gaj2kYRNTH5hRMOAWrHTRf8p3O9qvo9m7RrdIOd0t5Z6s3wP1Ptcqrqx/BflUxe7/TZtdm4c32O1OMy/Gf4L3VDSTDG8N81EQmi1Gx5DQ3kBDBkmwmAnACKkpejJF59dK1rM1E/ytvwP2GgVYD9+IEOzDC0CthvXVvX2ewpqr+S0vrH5YnMTu40hv/uqDc51hfgv+WZzOmqFGUBrMtUWfahG8ZUmoPSm0dkZbkkhK/D//zEYHxh6BM07frA5vx0efmY8637QNHSrjSG/66o5vkxWuG/5Yx6KiuEI0DzR7sx0t/vcLKnY2ahLG4+zuhyPXpC4cP9Avpf0vKp3eN0hehwKHmFmMvvv70KiTGhUufD8J/hP20oyj5E90Ny9WcU+4syPu6YuRm9QZ7JfGhvM19I8N8E/Q9ibqdVCZrxE6+JysDHKavQFJGC13+wQeprm4wx/D8/4L954ckJoG77VtS98TqG7Vyf6DNd5s23IJUyAQTbAj1fgf85+rPYXPWWwpGNMoq8kXMj7vjSlVidlyh1rzP8lyqnNGMM/70D/80LdmnLJyKY0bIRy3g990b0BUVIW9epDDH8lyMzw385OmqxwvBfi1oe6Hs+w39jVye6SkygnyL8rSNRHMkVGBkl0vefCkxGbWQ6KAphuht9IUzrbUB677gzwEArMDbmdFr+QcGInjeeGaCgUHgzO4q6mQ74T57u153dYXNTnm64v5d1hY2XHMN/hv9ON72KDl98eh/0fbbQTMVQr3Rh+C9X5o6eQXzlWYb/clV13xrDf/c0FE4Ar72Khnfese8EQMAiaZlPZALwBPwfGxlBf309Ko+ewnvvHB6H/e2IMXapypzkSP2GiBRQqr6K2DnSPPUZ/ru3182jfQ3+m+dFEcN5HSeFIwCBBkctKncWkjduFOnCAyPU3wTyZfhP572+cS+CjUqIS6ncKa1syhVXurX4DP/dks9jg92B/+ZJjQ4Noe3gATR9sBOdJ447/F7bHxgurmP0vtweGiftnAj6L2k+IiK17EX6m6D/cpyMnY8xPz9xXIb/0uQXhl7ZU4WXdjP8t1T1kpajWNugzIRoCAjF29lXoyo6W+4COLB2IcD/mMGuCehPUZnWjaD/weSVqI9MFU/RK5zhv9zt9eutJ7Hr+PkF/80KkGNa3Q4qB7AVw319NsIEx8SITACpVyudAHwB/tM1jaKQLfc9OQ/9e/YtoAw2D9xawPBfwlYfHBrB5378kQRLnjPB8N+78J9WkhzDr6l6W5HN2PL157nVNllm+C9HYYb/cnTUYoXhvxa1PND3fIL/Q916Uxr/8VT+/fV1qhQh2B9D0fIFhdAVFCAyKxsP/vkTVNRPf91BRyewfq4Od+WMmJwbSk6g99w5dc4AwcHQzZsvSgToyBlg9pyJdKTehv/0wfSyuo8QMDYycZqUimpP2jocS1ho99QZ/jP8V/WidtKJ4b8MFeXbePnhyxAa5F56ZHuzYvgvf61kWGT4L0NFwNjZifd/9SeEFn9sF2DofcAJwC34PzaG/oYG9NfWoK+GfqrF7wT+yQHA1UYe+ASSOkLj0T7+0xYWj8GAEFdNOhzH8F+OpL4K/y3P7tF1UYgoO4SW/fscRjX7BwUhftlyJG/chLhFi4FxsOhIJV+E/7pBPa6o2YmMXtsU7olr12HWPV9DkE7n9sIz/HdbQo8YkAH/LSc22NaGT17djtaPdiFmUO9wzs3hSSiNz8Op2Hkuv1eHDQ+ISP+FbccdXzMF9J9nk26d4b/c7cTw376eyf1NuO7cmzZlAI4kLcG+lNUTzihyV2PS2vkM/wn6r2g6hHmdp+w6glImpwMW0N981gz/5e+m8xn+m9UgJ4DabVtRv32r3UwAJieAW5B69TUiE8B0w/81DfvE9c2yWUceM/yXs9cZ/n+K0uouOWJ6wMqKeQn4/m3eh/90KlTG+Yaz2xA8MhlsRvcXKKsxZZL2ZGP4L0ddhv9ydNRiheG/FrU80NeX4X/osEHcdPpCzjAMFWVT1hC0lMYe7Le+8fbgn474NPxfV5CE/7p5MqUveaTqS0vRVWpyfuitUucMEBAaimhyBigoRPuMbDy5u8vjdeWCRodEWrvZXcpa8z3BUeKC2BLmOA0Vw3+G/zLe5hj+y1BRvg2G/3JT8P3hnQq8WaTOCU7+ajq3yPDfuUZqe7z44Vm8tasUy5qLUNhWonCqM9uYTicAVfB/bAyGlmb0Vdegbxz09xPor68DRYi62ihqVMD9sDgLyD/DZXDkyjwY/ruimu2Y8wH+P/mFxSjMjsWo0YjWAx+LqOaukmKHDroh8fGmsgAbr0BYSopdoXwJ/vuPjYoby/ReYx0tHZqQiDnfuhex5NAgqTH8lySkZDOy4T9Nr6i8DU+9cgJpvfUiiwZFT9F3RnuNnMVPx+SiNC4fNdGZGBNxu1M3p9A/ONoU6R833+F3YYb/zlTW9jzDf8d6UdbHa6vetikrQ9mJ3vRwGYDzEf5TaafljQeR13nSPvSPzMCBlMlIf2vlGf5re+2q6X0hwH/zedK91rptb6Bux3a7jp3BMbHIuPkWhK3egHueK1Ijj9Q+9NmMoo3pumnZqOb41pzPgEqZmRvDfznSM/xn+D/VTqLygzeffh2RQ70T3Ub9/PF29jWoiJktZxPascLwX460DP/l6KjFCsN/LWp5oK8vwf/QEQPSe+qQ0VsnvKlmDLSpOmM1sN/a0PkG/63nTx9Qu0pLoC8pFtkB1DoDDPkHoT4yTZQ7qItKR3NYklTvclqz68/tAHllW7Yzuhy8m3WV05vxDP8Z/qt60TvpxPBfhorybTD8Z/jv7q4yGEdw+098OwXffdfPw6bFpjSjshrB/1f3Vglz9CVzWdNhFLT7jhOANfwfbG0dB/zVIppfRPXX1mJ0cNBlSQYCw8YhvymSv00A/xkweCCSX+skGf5rVcx+//MJ/lueAUU1N+3aiaZdH8DQ3OxQDMrMRdkAEtasBTnnmpuvwP+UvkZcWfM+4gwdinMY8/NH5g03Ivvzd9itgevO6jP8d0c9z431JPw3z5rA/5zOCuR3lAmHAEeN0qmWjZcF6AqJselG0H9JyydY2HrcrjNB9zj0Jxt0Y3aqxvBf7p5i+O9cT6ohvKZhvyKFMJUBeHPmtSCw54l2PsF/Af2bDmF+x0mFRmZdap1Af3M/hv/yd9KFBP/N6tA91to3Xkf9m9sxMjBgI1pQTCzej1yAEzMWgJzUvNHIUegzZ7eL++OWjUrlvJ+xyeZeLsN/OavC8J/hv7OdRGXhbjm9RZQmtGz7UtfgcNISZ8Ndep7hv0uy2Qxi+C9HRy1WGP5rUcsDfacT/tMHGfoQQz8ZPXVIoDr3KporsN/a7PkO/63PZ7i3B12UGaCkGHpyBqiuUlUmwBgQjPqINNRGpaMuMgMt4QmqoivsLVNBeynW132oiBSimyx7U9fi00R1UUIM/+V+yd92sBZ/fk/pIaziJea1Lv5+ftjyyHrpx2P4L11SKQYZ/jP8d3cjMfyfVJCcAOiGKF17KSLEunkjE0DkUJ/4wps22oUbcgLQT2n7a2vs3jBTu/ZB0dGIyMhEeGameGwNicOPP+oA3Qz31cbwX87KnK/wf+Lsx8aEYy45AbQd+BgjBoNdYfxDQpCwajWS129ETEEBnnm9DHtKHDsNyFHXsRX6Pra2YR8K24ptOlEa9vKlN+GR/7zWI9Ng+O8RWd026g34bzlJKjOR31GK/PYyRRSV9Yk0RKSCgEdF7Gxx3VvSfASLpoD+RcnLUBqX5xT6m4/D8N/traMwwPBfnZ5UBuD6szts9n5R0jJ8nLJSaqAGzeh8gP9Rxh6R3j+vo8zuZ1xKrfxxyirUR6pztmX4r24vaul1IcJ/8/nTvVWTE8AOu5/lqLTY4aSlODGj0KNOAPRd79bK1xA72KlYGnpfoEw29hrDfy272HFfhv8M/9XspOBRI244s82+c07mJpfZiqNjM/xXsyrO+zD8d66R7B4M/2UrqtGeN+E/3Vwiz34B+3vrkNjfomq2ARERiC0oFKnrdQUFiMyeqWrcVJ0uNPhvfa7CGaCkxPRTWoy+KlPEoLNGzgB1kWnCEYCyA7SEO4dVlBZ0U+0HwiPbslGa/+0zrwPdOFTbGP4z/Fe7V6bqx/BfhorybTD8d/5+qkV1TvuvRS3v9fV05L/1mdANUnICKGwvsXuSZicAAiautvDhfgH5KbtPvKEDcYZ2JAy0KWrdabUdGBGBiOxsRKRnIjw9HRFZ2QjPyADV17RsJ2v0ePivn2g179X+DP/lyH3ew38LGQj8t+7fh6ad70N/Svn52FKt0MREnE1ZgLeGs0Cfm73d5naW4/K6j0CvcctG3wcIrBxNWIQ5adH42T2eiWBh+O/tFVd3PG/Df8tZZXdXIa/jJGhvOmrmFMfWpSmoP72ODiUtQ/EM7bVgGf6r2x9qezH8V6sUEDoyiKur3sHM7nOKQR2hcaDyRjJbUmwoEqLlOlS29wyiscM2UtqVefthzGE2EBP0p/T+aZpMM/zXJJeqzhcy/DcLMNTTg9otr6H+rR2i3JN16xVOAMtwLGGhKs20dKLvXDefeR0UXWzZ3sm6SpSvcdQY/mtR2XFfhv8M/7XspKur38H8jlOKIdVRWaiKzhZ8RQ1XUXM8hv9qVHLeh+G/c41k92D4L1tRjfY8Cf8pnZ+I7B9P5Z/Ury6qhVK41kemj0ejp+Op79+ABJ3cLygXOvy33gbkDHB810Hs27FXU0mFQbEWaaiJygB92WoNS1CYptSg153bIWCAZTurm4l3s67WnI6X4T/Df41vYXa7M/yXoaJ8Gwz/Gf67u6s48t+xgtHGbhElRbWU7TU1TgDkpEk3m2YY2hFr6BCAf8ZAq7gp7WoLDA+fAPvh6RnCgTM8Ix1UP1NNY/ivRiXv91mUE4fH7lok9cAXEvy3FGagsVFkA2j+8AMMtitTQ1r2o/TF5KRTGTNLUb9Vqsjjxuj9YmPtLpt60/Q0leralbEBlG6dGsP/tYgMC5K6DPc/fwi1rcob+lIP4Kax6YT/5qnT9WheZ7m4pqm5h0D7lSIhKRLT1cbw31Xl7I9j+K9dT8pmQZlYuCkVoPtRB5JXoDYqwyVpGP67JNuUgy4G+G8WYKi7G7WvkxPAm15xAsjsqcX157YrnKzJKXNbzvWgz4pTNYb/cvY6w3+G/1p3EpXwWdp82O6wScZlCrJsC5uh1bzoz/DfJdlsBjH8l6OjFisM/7Wo5YG+MuE/wf7U3gZk9tYK4E8pzNQ0a9hvDZj/8J1VDP/VCOmkT3FVJx75+1HRK3TYMJGBgRw06Ga/mkZrVTfuCBBp7MHCthM29RX3pK3FJ4mXqjFn04fhP8N/lzaO1SCG/zJUlG+D4T/Df3d3FcN/5wqa66NO5QTwacJi4cwXN9gp6nubIvrbbaJLnB9tskdAeDgiM7NE9H54RiYisrJE2v7gWHWQ39GxGP5rWQXv9WX475rWHUc/FY4Arfv2OjQw5B+EU7FzhSNAY0SKaweaYhTBpZVNBxVluqg7pbHdlb4ep2NmKUYz/Gf4L2MTFpW34alXTrhkipzM89tLRFSVdZYKgv6U3v/4jAUu2bYcxPDfbQkVBhj+u6Znal8jNp+jMgC+6yDk2plpH+Uu9DcfkeG/du2djbiY4L9Zi9bGNvy/x36LhW3HbT5DUR/T9Wgpjs9wPRMAZVO9uvpdhfz0+WxL7k2qgCHDf2c7V93zDP8Z/qvbKcpeVEKNsiI7awOBYcIJoC4qXTj0UJYfNY3hvxqVnPdh+O9cI9k9GP7LVlSjPZnwf2nzEaxR4ansLJrc+hQY/mtcVAfdLeG/dRezMwB5mab31tpE8quZAX3Y3TFzs1s3Khn+M/xXs9ec9WH470yh6Xme4T/Df3d3HsN/9QrGDOqxvOmgSJ8ss1HkSVtoPDpC49EeGiduRA3FJeP5h6+WeZgJWwz/PSKr20YZ/rsn4XB/P1r2fISmD3ai53SlQ2OdIbEojc9DWVyegPPuNHLKvqJmp12HX7pRvS91Nej1bd0Y/jP8d2ffmce6A/8tj5+jP4v8jjKRDeBw0hK3IIv1eTH8l7HSkzYY/ruuJ92bWV+3G1TzW3bz9bT/dL50LSJHVVcj/a01Y/gvexcBFyP87+w14svP7BNOaHTve0HbiSmcALQ7pS1vKsKqxo8Vi0Xfs17PvXEiG5OzlWT470whdc8z/Gf4r26n2Paiz6mX1+0GBWSobVTeh6535BBAj10hyjKIZjsM/9UqOnU/hv9ydNRiheG/FrU80Fcm/Kcv4XeUv2QzSzPsp7TxauvIWxph+C9n4aeC/9ZHCBseQMZ4yQY1zgBUy+btbErz7155Bob/DP9l7HaG/zJUlG+D4T/Df3d3FcN/7QrGDHaJcgAUSaKlUfQx3XAiwE+g3/y7ORW4pS1dRDD+9r01Wsyr7svwX7VUXu3I8F+e3P/7lw9hOPiR3ahmy6PQZ23KBlARM1vTwYNHjFjduB+LWo/bjGsPjcd7mVegKSLZoU2G/wz/NW04B51lwX8Zc3Fkg+G/XHUZ/svVU5a1uzfm4pbVWbLMCTvbD9XiT+86dmSTejAXjDH8d0E0J0MuZvhvloacAJY1HcbiVlN2VeumJTMNOWcWtJcoTBAE3DbzeruOmY6Wh+G/nL3O8J/hv7s7KcrYM85UakV2bPpbbaP3Dnr9U/llygzQExwlhjL8V6vg1P0Y/svRUYsVhv9a1PJAX5nwn6Z33/HfYsTPH/WUwkR4LZnqmYyBPnK71hj+u6ab9Sgt8N96rKUzQEZvrUgTTG3Mzw8fp6xCUdJSKZNk+M/wX8ZGYvgvQ0X5Nhj+M/x3d1cx/HddQXICWNl4EHM7y+GHsQlDFF1FqeYIAtIPRfW3h8WrjjAhQwz/lyI3xfSlXFb74UsncKRSXUkmWcfUYofhvxa1pu77zJZS7Clpht/YGGZ2nxNRzRQ14j82anegITAUp2LniYwALWFTX1dmdZ22Gz067B+Ig8nLcSRxifgsP1Vj+M/wX8ZuZ/gvQ0X5NtYWJOF7N+fLNwyA4b9HZHXbKMN/tyWcMPClp/ehq88oz6BkS7euycJdG3IlWzWZY/g/KWvEUJ+o9V3YXmI3EwCBu6KkZSiJz8eon79iPQJHh3HD2W3I7KlR/J8+572bdaVNf2eLyfDfmULqnmf4z/Bf3U5R3yva2D3hDECBllqcAfQhOhFIu/b6dZi3djmC49SVCVAzux+9fAKHK3z3nsPCmXF4/O5Fak5FdR+G/6qlktaR4b80KV0zJBv+U5rZrhCda5NxMIrhvxw53YH/1jMgL9f0njr0BUWiPjJVzgQBMPxn+C9jMzH8l6GifBsM/xn+u7urGP67qyCE897M7ioR0U+w3+xJ7o5lhv8M/93ZP+ax1S29+M4LRTJMeczGk19YjMLsWKn2zfDf0ig53VJ9c4oCize0OzweOViXxuWjLH6+IvsWpYreULsLufqzNmOrozLxQcZG0I0kNY3hP8N/NfvEWR+G/84Ump7nGf6vky78bU/thnHYvvOW9IO5YJDhvwuiORjC8L9RnpiSLeUkR+GZr8sJUDJPzZz239FUI8edABa1HrPbxewEcGJGoXiePuvdfPp1JA60KPofSl4mAqxcaQz/XVHNdgzDf4b/cnaSYyu6QT0osDK9tw4ZPXWayvyEp6UhpnABdPkFiF2wAEHR6r7T2ZsNw39Pr7Rr9p+4ezEWzJR7z8G1mcgZxfBfjo4uW5EN/12eyBQDGf7LUVUm/JczI1srDP8Z/svYWwz/Zago3wbDf4b/7u4qhv/uKuiZ8Qz/Gf7L2FkM/+2rmNTfgvyOUsztOIXQkUGHUlfGzMLJuPmgLB+rGg/YRJ8NBIbho7TLcDJunqblYvjP8F/ThnHQmeG/DBXl22D4z/Bfxq7itP8yVJRvgyP/vQv/zStIDphUDmBhm225JepDTgBHExaDnAQoGtiyvZ95hcgQ4Gpj+O+qcspxDP8Z/svZSeqt0Pc3syMAOQVQRhG1LTwjA7ELFiKmoBAxBQUIjFSfkZDhv1qVvduP4b939b7gj8bw3zeXeF1BEv5Lcgo+hv+7MTTiu174X9w0CzetYvgv4xXJ8F+GivJtMPxn+O/urmL4766CnhnP8J/hv4ydxfDfuYpzuiqR316K7O4q550tepTEF2Bv2hpFdgC1Bhj+M/xXu1em6sfwX4aK8m0w/Gf4L2NXMfyXoaJ8Gwz/pwf+m1fSmROA5YpTOabtM69DVXS2WxuB4b9b8k0MZvjP8F/OTnLdSuxgp8i2nN5bLzIEaHEGiMjOFs4AlBmAHAICw8MdToThv7o1ojIN5KylM3YjavyR/o4e1KMuKgPvZV6hzpDKXgz/VQrF3dQpwPBfnU7e7sXwX77in/0Rw3/5qrpn0d/PD1seWe+eETujGf5Ll1SKQYb/DP/d3UgM/91V0DPjGf4z/Jexsxj+q1eRbgDldZQhr+OkKOXhqHWFxOD9zE2oi0xXb9yqJ8N/hv8ubx6LgQz/Zago3wbDf4b/MnYVw38ZKsq3wfB/euG/eUUJGi1vLkJhW7HdRe4PDMfruTeiJdz9ewUM/+W8jhj+M/yXs5PkWSFngP9c4I+gutPQlxTD2NWl2nhkTu54ZoAC4RAQEBo6MZbhv0mKqeA+Af+pGn3PfnX2rarXQ01Hhv9qVOI+qhVg+K9aKq92ZPgvX26G//I1ddciw393FZwcv/NoA57bfkqeQQ9YYvjv/hd6y2X5wzsVeLOozgMrJcdkSlwYnr9vpRxj41YY/kuVU5oxhv8M/2VsJob/rqmY0teI/I4yzO0sR/CIURgZ8QvA4aQlKEpeJn53pzH8Z/jvzv4xj2X4L0NF+TYY/jP8l7GrGP7LUFG+DYb/vgH/zStLcGlF0yHhvOk/ZspI2hkSiy2zbkJ3cLSUDcDwX4qMYPjP8F/OTpJr5RdfXYJZqab3ioGGenQVF6OrhH5KYOzqVHUwv4AAROXmIqZwgfh5oWQEh87oVY2djk4LZ8bh8bsXuXfosTEMtrfD0NIMQ0sLms/VYd/+MhHJTz/03mx+T3blQFTK5Y/597gy1OEYhv9S5WRjDP99cw8w/Je/Lgz/5WvqrkWG/+4qODme4f9+eWJ6wNKDtxZgVR7Df3elZfjvroKeGc/wn+G/jJ3F8N89FQNHhzFLfxrZ3dUoSlqKjtA49wyOj2b4z/BfxkZi+C9DRfk2GP4z/Jexqxj+y1BRvg2G/74F/80rTFGky5sOgWp8b835DAYDQqQtPsN/OVIy/Gf4L2cnybViCf+tLffX1o47ApicAYa61QP9+shUkSWuNioDjeEpoDIkvtLUwv/B1lYYWltgaG6GgX4fB/3isblZ+ukM+QcJpy19iA6Uae+jNLmfJxn+S1+yi9sgw3/fXH+G//LXheG/fE3dtcjw310FGf6TAh09g/jKswz/5e0mOZY48l+OjmTlxQ/P4tW92mp8yzu6c0sM/xn+O98lznsw/Heu0XT0YPjP8F/GvmP4L0NF+TYY/su9WUsrdNtTu2EcNkX1+mK7e2MublmdJXVqDP+lyinNGMN/34T/0hbYjiGG/3LUZfjP8F/OTpJrZSr4b32k/jpyBihBV/EJdJWWYEivzhmAMsY1RqQIR4DayHQ0RSS7nUXOHRUE/L9rIQY7KHK/xfRDgH8C7rdgsK0VYyMj7hzGZizpQHC/OyQa+mAd9PT7OOynx4HAMKnHszbG8N+j8l58xhn+++aaM/yXvy4M/+Vr6q5Fhv/uKjg5niP/Gf7L201yLDH8l6MjWWH4/4k8MT1g6emvMfyXISvDfxkqyrfB8J/hv4xdxfBfhorybTD8Z/gvY1cx/JehonwbDP8Z/svYVX98txI7DtXKMOURG8mxYXjhfrmlBhn+M/z3yGZ106gW+G99KFNmgBMmhwANmQEoC0BDRCpqo9JR+//bux+YW876PvBz+WNfG8fEGBtvHP7URr2EQLzABiHsKkmbFVJQJBenUNX2pq12N7AYGou92cTEjmOrpJLbwCYmhlZqQ22LOpUjtxVJna4SSGzJJTG7N0pISBNkDM5ekWCwMRgbzK2e13fue+545pyZd77nfc/M+7kSAu6d8zvzfJ7fzJlzvvPnjBdXR08/rzp24MDIkZz88gPVsep53/xa9fwnnr4N/9P/eWTrv8/59teq07/xSDzcL2P46nO/40SgX4f7j5ag/9Qzq8eee0Z0jEOLCf+Hill+qYDwfzMbRPifnxfhf950bEXh/1jB7dcL/4X/uW7KVBL+ZxxLFeG/8D/XTZlK/+MFL6iuv2Lk8/caqyL8z8xNuorwX/if6Cnhf0IxX0P4L/xPdJXwP6GYryH8F/4nukr4n1DM13jnj76i+p9f8135wlVVvfcjwv+1wI4sOib8b7711x783NZJAPf95j3V845+tjrtW4/3Wrtyu/uHzjj/xJ0Bvnj6udWxavnJAMvC/aeD/q9WzzqWv2PSKd95VnXwRS96+j/nlv+cu/W/v/ycM6v/89//RfXtA8/qNea9WEj4vxfqM35P4f9mTq7wPz8vwv+86diKwv+xgtuvF/4L/3PdlKkk/M84lirCf+F/rpsylYT/GcdS5Rd//Y/dNKK7AAAgAElEQVSr3/2j/LMIU2so/Bf+J3pJ+J9QzNcQ/gv/E10l/E8o5msI/4X/ia4S/icU8zWE/6+Oov7p5x+pfvrfbPZvDsnwv8b7p//uD6vf/7O/rl74+F9XL37sC9WLv/r56vzHvlAdfOqJXr5PPvuU6gtnnF994YwXV18+9azq4FPfqL7jyUer55+4gv/R6vlP9HvkQK83XFjoOc97XnXwRedthfqnnXdedeo5T//3wXOeDvmfdcoprSUf/OLXqnd/6L8OfbtdXV74v6vc838z4f9mzrHwPz8vwv+86diKwv+xgtuvF/4L/3PdlKkk/M84lirC/83+Iu62/5led+V/xjFdRfgv/E/0lPA/oZivIfwX/ie6SvifUMzXEP4L/xNdJfxPKOZrCP+F/4muqsP/Zq2TTwZ4aCvU3+0/5ZEDT5zxguolf/Olx6/eP/fpK/i3ruY/r3rO6afvaJWE/ztiG/WiA8eOHTs2qoIXjxIQ/o/iW9uLhf95WuF/3nRsReH/WMHt1wv/hf+5bspUEv5nHEsV4b/wP9dNmUqu/M84liqu/P90DnMNlW47LPxPsAr/E4r5GsJ/4X+iq4T/CcV8DeG/8D/RVcL/hGK+hvBf+J/oqq7wv1n7nMf/qnrJ8bsCfPdjD1Wn9rwzwKp1/Mqpz68ePeX51SOnnFk9eurT//3IKc+vHj31zOrrzzm9uuhvvKD6+SuzjxoU/q+alfy/C//zpoMqCv8Hce3awsL/PLXwP286tqLwf6zg9uuF/8L/XDdlKgn/M46livBf+J/rpkwl4X/GsVQR/gv/c92UqfSm151fvePNhzLFjlcR/kc5Y8WE/8L/RDMJ/xOK+RrCf+F/oquE/wnFfA3hv/A/0VV9w//F9zpQHavKyQDf/dUvVN/9WPlP+8kAx6oD1WOnnFE9Wgf65b9PPR7un3Lm1r+VZZb9Ef4nZnnvawj/93gOhP97PAEdby/8z8+L8D9vOrai8H+s4Pbrhf/C/1w3ZSoJ/zOOpYrwX/if66ZMJeF/xrFUEf4L/3PdlKkk/M84lir/17/+g+ozX3g0VzBcSfgv/E+0lPA/oZivIfwX/ie6SvifUMzXEP4L/xNdtZPwv+19X/T1L1bnP/ZQVW7V/8jxK/i/cup3jl5F4f9owo0oIPzf42kQ/u/xBHS8vfA/Py/C/7zp2IrC/7GC268X/gv/c92UqST8zziWKsJ/4X+umzKVhP8Zx1JF+C/8z3VTppLwP+NYqgj/P5vDDFd63sHnVLf/lPA/wSr8Tyjmawj/hf+JrhL+JxTzNYT/wv9EV6XC/8S6tNUQ/q9LdnfrCv931/sZ7yb83+MJ6Hh74X9+XoT/edOxFYX/YwW3Xy/8F/7nuilTSfifcSxVhP/C/1w3ZSoJ/zOOpYrwX/if66ZMJeF/xrFUEf4L/3PdlKl05d+5sLrs4pdmih2vIvyPcsaKCf+F/4lmEv4nFPM1hP/C/0RXCf8TivkaN1z5mur7/sZZ+cJ7VFH4v0fw9dsK//d4AjreXvifnxfhf950bEXh/1jB7dcL/4X/uW7KVBL+ZxxLFeG/8D/XTZlKwv+MY6ki/Bf+57opU0n4n3EsVYT/wv9cN2UqCf8zjqXKP/wX91Rf+dqTuYLhSsJ/4X+ipYT/CcV8DeG/8D/RVcL/hGK+hvA/b7qvKwr/N3P6hf/5eRH+503HVhT+jxUU/heBh7/6RPWP3y/8z3VTppLwP+NYqgj/hf+5bspUEv5nHEsV4b/wP9dNmUrC/4xjqSL8F/7nuilTSfifcSxVhP//fw4zXOmC876j+sX/XfifYBX+JxTzNYT/wv9EVwn/E4r5GsL/vOm+rij838zpF/7n50X4nzcdW1H4P1Zw+/Wu/Bf+57opU0n4n3EU/j9S/cyvCv9z3ZSpJPzPOAr/j1YfuEv4n+umTCXhf8ZR+P9A9dGPC/9z3ZSpJPzPOAr//6T67SPC/1w3ZSod/rFXVRe/8txMseNVhP9Rzlgx4b/wP9FMwv+EYr6G8D9vuq8rCv83c/qF//l5Ef7nTcdWFP6PFdx+vfBf+J/rpkwl4X/GsVRx5b/wP9dNmUrC/4xjqeLKf+F/rpsylYT/GcdSxZX/wv9cN2UqCf8zjqWKK/+F/7luylQS/mccn/jmU9XbfuETmWJrqiL8F/4nWkv4n1DM1xD+5033dUXh/2ZOv/A/Py/C/7zp2IrC/7GCwv8i4Lb/uT5KVhL+5zSF/8L/XDdlKgn/M47Cf1f+5zopV0n4n7MU/gv/c92UqST8zzgK/135n+ukXCXhf8ZS+P+p6o8/95UM5hqqvOEV51Q//Vbhf4JW+J9QzNcQ/udN93VF4f9mTr/wPz8vwv+86diKwv+xgsJ/4f8Xck0UriT8z4EK/4X/uW7KVBL+ZxyF/8L/XCflKgn/c5bCf+F/rpsylYT/GUfhv/A/10m5SsL/jKXwX/if6aRslX/+v/5P1cu/68xoUeF/lDNWTPgfo1SoCAj/N7MPhP/5eRH+503HVhT+jxUU/gv/hf+5rShT6aoffUX1w6/5rkyx41WE/8L/aEMFign/A4jHS7jtv9v+57opU0n4n3EsVYT/wv9cN2UqCf8zjqWK2/677X+umzKVhP8ZR+G/8D/TSdkqwv+M54Nf/Fr17g/910yxNVUR/q8Jdr+WFf5v5swL//PzIvzPm46tKPwfK7j9+v/n//3L6ub/9Ke5gmuo9O9+5geqg899dryy2/7HSSMFXfkfYdwqIvwX/ue6KVNJ+J9xLFWE/8L/XDdlKgn/M46livBf+J/rpkwl4X/GsVQR/gv/c92UqST8zzgK/4X/mU7KVhH+ZzyF/xnHIVUOHDt27NiQF1g2KyD8z3qmqgn/U5LbdYT/edOxFYX/YwW3Xy/8vzeHuYZKP/Vjr6re+Mpzo5X/1X/+s+pjn3TlfxQ1UMyV/wHEhRJ/8uAj1c/8qvA/qzq+mvB/vGFdQfgv/M91U6aS8D/jWKoI/4X/uW7KVBL+ZxxLFeG/8D/XTZlKwv+Mo/Bf+J/ppGwV4X/GU/ifcRxSRfg/RGsNywr/14AaKCn8DyA2Sgj/86ZjKwr/xwpuv174L/zPdVOmkiv/M46liiv/hf+5bspUEv5nHEsV4b/wP9dNmUrC/4xjqSL8F/7nuilTSfifcSxVhP/C/1w3ZSoJ/zOOwn/hf6aTslWE/xlP4X/GcUgV4f8QrTUsK/xfA2qgpPA/gNgoIfzPm46tKPwfK7j9euG/8D/XTZlKwv+MY6ki/Bf+57opU0n4n3EsVYT/wv9cN2UqCf8zjqWK8F/4n+umTCXhf8axVBH+C/9z3ZSpJPzPOAr/hf+ZTspWEf5nPIX/GcchVYT/Q7TWsKzwfw2ogZLC/wBio4TwP286tqLwf6zg9uuF/8L/XDdlKgn/M46livBf+J/rpkwl4X/GsVQR/gv/c92UqST8zziWKsJ/4X+umzKVhP8Zx1JF+C/8z3VTppLwP+Mo/Bf+ZzopW0X4n/EU/mcch1QR/g/RWsOywv81oAZKCv8DiI0Swv+86diKwv+xgtuvF/4L/3PdlKkk/M84lirCf+F/rpsylYT/GcdSRfgv/M91U6aS8D/jWKoI/4X/uW7KVBL+ZxxLFeG/8D/XTZlKwv+Mo/Bf+J/ppGwV4X/GU/ifcRxSRfg/RGsNywr/14AaKCn8DyA2Sgj/86ZjKwr/xwpuv174L/zPdVOmkvA/41iqCP+F/7luylQS/mccSxXhv/A/102ZSsL/jGOpIvwX/ue6KVNJ+J9xLFWE/8L/XDdlKgn/M47Cf+F/ppOyVYT/GU/hf8ZxSBXh/xCtNSwr/F8DaqCk8D+A2Cgh/M+bjq0o/B8ruP164b/wP9dNmUrC/4xjqSL8F/7nuilTSfifcSxVhP/C/1w3ZSoJ/zOOpYrwX/if66ZMJeF/xrFUEf4L/3PdlKkk/M84Cv+F/5lOylYR/mc8hf8ZxyFVhP9DtNawrPB/DaiBksL/AGKjhPA/bzq2ovB/rOD264X/wv9cN2UqCf8zjqWK8F/4n+umTCXhf8axVBH+C/9z3ZSpJPzPOJYqwn/hf66bMpWE/xnHUkX4L/zPdVOmkvA/4yj8F/5nOilbRfif8RT+ZxyHVBH+D9Faw7LC/zWgBkoK/wOIjRLC/7zp2IrC/7GC268X/gv/c92UqST8zziWKsJ/4X+umzKVhP8Zx1JF+C/8z3VTppLwP+NYqgj/hf+5bspUEv5nHEsV4b/wP9dNmUrC/4yj8F/4n+mkbBXhf8ZT+J9xHFJF+D9Eaw3LCv/XgBooKfwPIDZKCP/zpmMrCv/HCm6/Xvgv/M91U6aS8D/jWKoI/4X/uW7KVBL+ZxxLFeG/8D/XTZlKwv+MY6ki/Bf+57opU0n4n3EsVYT/wv9cN2UqCf8zjsJ/4X+mk7JVhP8ZT+F/xnFIFeH/EK01LCv8XwNqoKTwP4DYKCH8z5uOrSj8Hyu4/Xrhv/A/102ZSsL/jGOpIvwX/ue6KVNJ+J9xLFWE/8L/XDdlKgn/M46livBf+J/rpkwl4X/GsVQR/gv/c92UqST8zzgK/4X/mU7KVhH+ZzyF/xnHIVWE/0O01rCs8H8NqIGSwv8AYqOE8D9vOrai8H+s4Pbrhf/C/1w3ZSoJ/zOOpYrwX/if66ZMJeF/xrFUEf4L/3PdlKkk/M84lirCf+F/rpsylYT/GcdSRfgv/M91U6aS8D/jKPwX/mc6KVtF+J/xFP5nHIdUEf4P0VrDssL/NaAGSgr/A4iNEsL/vOnYisL/sYLbrxf+C/9z3ZSpJPzPOJYqwn/hf66bMpWE/xnHUkX4L/zPdVOmkvA/41iqCP+F/7luylQS/mccSxXhv/A/102ZSsL/jKPwX/if6aRsFeF/xlP4n3EcUkX4P0RrDcsK/9eAGigp/A8gNkoI//OmYysK/8cKbr9e+C/8z3VTppLwP+NYqgj/hf+5bspUEv5nHEsV4b/wP9dNmUrC/4xjqSL8F/7nuilTSfifcSxVhP/C/1w3ZSoJ/zOOwn/hf6aTslWE/xlP4X/GcUgV4f8QrTUsK/xfA2qgpPA/gNgoIfzPm46tKPwfK7j9euG/8D/XTZlKwv+MY6ki/Bf+57opU0n4n3EsVYT/wv9cN2UqCf8zjqWK8F/4n+umTCXhf8axVBH+C/9z3ZSpJPzPOAr/hf+ZTspWEf5nPIX/GcchVYT/Q7TWsKzwfw2ogZLC/wBio4TwP286tqLwf6zg9uuF/8L/XDdlKgn/M46livBf+J/rpkwl4X/GsVQR/gv/c92UqST8zziWKsJ/4X+umzKVhP8Zx1JF+C/8z3VTppLwP+Mo/Bf+ZzopW0X4n/EU/mcch1QR/g/RWsOywv81oAZKCv8DiI0Swv+86diKwv+xgtuvF/4L/3PdlKkk/M84lirCf+F/rpsylYT/GcdSRfgv/M91U6aS8D/jWKoI/4X/uW7KVBL+ZxxLFeG/8D/XTZlKwv+Mo/Bf+J/ppGwV4X/GU/ifcRxSRfg/RGsNywr/14AaKCn8DyA2Sgj/86ZjKwr/xwpuv174L/zPdVOmkvA/41iqCP+F/7luylQS/mccSxXhv/A/102ZSsL/jGOpIvwX/ue6KVNJ+J9xLFWE/8L/XDdlKgn/M47Cf+F/ppOyVYT/GU/hf8ZxSBXh/xCtNSwr/F8DaqCk8D+A2Cgh/M+bjq0o/B8ruP164b/wP9dNmUrC/4xjqSL8F/7nuilTSfifcSxVhP/C/1w3ZSoJ/zOOpYrwX/if66ZMJeF/xrFUEf4L/3PdlKkk/M84Cv+F/5lOylYR/mc8hf8ZxyFVhP9DtNawrPB/DaiBksL/AGKjhPA/bzq2ovB/rOD264X/wv9cN2UqCf8zjqWK8F/4n+umTCXhf8axVBH+C/9z3ZSpJPzPOJYqwn/hf66bMpWE/xnHUkX4L/zPdVOmkvA/4yj8F/5nOilbRfif8RT+ZxyHVJl1+P+lL32puvzyy6u77777hMltt9229Xeb8kf4vykzcfJ6CP/z8yL8z5uOrSj8Hyu4/Xrhv/A/102ZSsL/jGOpIvwX/ue6KVNJ+J9xLFWE/8L/XDdlKgn/M46livBf+J/rpkwl4X/GsVQR/gv/c92UqST8zzgK/4X/mU7KVhH+ZzyF/xnHIVVmG/5/5jOfqd72trdVl112WXXttddumdx7773VJZdcUt1www0n/m4I1jqWFf6vQ3V8TeH/eMNmBeF/3nRsReH/WMHt1wv/hf+5bspUEv5nHEsV4b/wP9dNmUrC/4xjqSL8F/7nuilTSfifcSxVhP/C/1w3ZSoJ/zOOpYrwX/if66ZMJeF/xlH4L/zPdFK2ivA/4yn8zzgOqTLb8P/GG2/cCvtvv/326uyzzz5hUv7+zjvvrO64447q0KFDQ6zWsqzwfy2so4sK/0cTPqOA8D9vOrai8H+s4Pbrhf/C/1w3ZSoJ/zOOpYrwX/if66ZMJeF/xrFUEf4L/3PdlKkk/M84lirCf+F/rpsylYT/GcdSRfgv/M91U6aS8D/jKPwX/mc6KVtF+J/xFP5nHIdUmWX433bVf41SX/2/Kbf/F/4PadfdW1b4n7cW/udNx1YU/o8VFP4XgYe/+kT1j98v/M91U6aS8D/jWKpsevhf1vGu6/52bsALlf7kwUeqn/lV4f9acEcUFf6PwGu8VPgv/M91U6aS8D/jWKoI/zc3/F/Xsctb3/fx6slvfTvXROFK+zH8X9dcC/+F/+HNc3S5/Rj+r2P7Fv4L/0dvjGsoIPzPoAr/M45Dqswy/F8W8C87MWAIXGpZ4X9KMltH+J/1LNUuveG380WDFX/8h19e/d03viRYsar+432fr/71b/23aM10sXUERps+13/vb72suvyHLohSuvJf+B9tqFCx9Pb9jSefqv7+P/tEaO3WU+aqH31F9cOv+a5oceG/8D/aUIFiwv8A4vESmx7+r+NH1Vrv4394tPrAXfsv/N/041Thf277Fv7vv/B/07dv4X9u+970uf6xS15aXfG3L8wNeKHSL/2HP6l++8jmhv/rOHb58mNPVv/oF+9Zi2eqqPA/I7nfw/9N37e94RXnVD/91ldnJvt4lT/9/CPVT/+bzf7NQfifmXLhf8ZxSJVZh//33HNPdfHFF5/kIfwf0h5PL/uv/skbq3Oef3D4C5e8YtM/zIT/0eneKrbpcy78z835ps+18D8316WSK/+znslqwv+MpvB/s7+I/4v/7furC/+H78hM9vEqm/45to4fVT/3xceqf/KhT0Yd08Vu/F9eU736ZWdFy+7Hua4Bhf/RVooWS39+f/Izf129744/jK5juti/fPcbq3O/c3/95rCOfXk9L3f87gPVRz8u/E/36dh6wv+xgtuv3/TP73WG/5s+9nXs24T/uW0nXSl9zCL83+wL59axfe/X8H8/7suF/+k98Op6wv/VRltL/MEf/EF13XXX9Vx6wGLPOVgdeNZzB7xg9xc99uRX42964JTsj7TxFayqKj7uZz+3OvDs7A8a6XEf++bXqurYem6Tt/FzfuBAdeyJR6OkB049s6qOHYvWTBeL93lVVRs/12vYvg8893lVdeBZ6emJ1lvHXNcruOlzfuzb36qqbz0e9dz0MZfBrmPON37cx75dbX2WBf9s/JjXNNdbhM96TnXgOacFNfOljn3z61V17Klo4X055weeVW19lm3wn2NPfaOqnvpmdA335VwfFzzw3NOr6sCzo57pYvvyc2wd+3S/OaRbM1ZvHT1eVu7Awe+sqm9nPxtjgz5eaB1j3/h9+oFnVceeeCRKufFjXsc+bZ/+5jCV79779Xuo3xxyu7aN36+t4TeHfb19T+E3h299PX5ctfF9vo7P70n85vBEVT31ZG6HdrzSTTfdVH3v935vvO6qgrMO/2+77bbq8ssvP8lgp1f+33///dUNN9ywytO/EyBAgAABAgQIECBAgAABAgQIECBAgAABAgQIECBAgMA+FviFX/iF6pWvfOWuC+zb8P/w4cPPODFg1/W9IQECBAgQIECAAAECBAgQIECAAAECBAgQIECAAAECBAgQCAjMMvxfdnX/vffeW11yySXVPffcU1188cUBQiUIECBAgAABAgQIECBAgAABAgQIECBAgAABAgQIECBAgMDeCswy/H/88cerq6++unrggQeq22+/vTr77LNPKN94441VOQGg+fd7Ow3enQABAgQIECBAgAABAgQIECBAgAABAgQIECBAgAABAgQI7FxgluF/4aiv8L/hhhuqa6+9dkuo/rvbbrvNLf933jNeSYAAAQIECBAgQIAAAQIECBAgQIAAAQIECBAgQIAAAQIbJjDb8L8417f/P3LkyBb7RRddVN1xxx3VoUOHNmwarA4BAgQIECBAgAABAgQIECBAgAABAgQIECBAgAABAgQIENi5wKzD/52zeCUBAgQIECBAgAABAgQIECBAgAABAgQIECBAgAABAgQIEJiOgPB/OnNlTQkQIECAAAECBAgQIECAAAECBAgQIECAAAECBAgQIECAQKuA8F9jECBAgAABAgQIECBAgAABAgQIECBAgAABAgQIECBAgACBiQsI/yc+gVafAAECBAgQIECAAAECBAgQIECAAAECBAgQIECAAAECBAgI//UAAQIECBAgQIAAAQIECBAgQIAAAQIECBAgQIAAAQIECBCYuIDwf+ITaPUJECBAgAABAgQIECBAgAABAgQIECBAgAABAgQIECBAgIDwXw8QIECAAAECBAgQIECAAAECBAgQIECAAAECBAgQIECAAIGJCwj/Jz6BVp8AAQIECBAgQIAAAQIECBAgQIAAAQIECBAgQIAAAQIECAj/Z9IDjz/+eHX11VdX9913X3XHHXdUhw4dmsnI2ofxmc98pnrb295WHTly5MQCP/ETP1G9//3vr0477bTZjn2/jntxQhcNbrjhhuraa6+d5Xx/6Utfqi6//PLq7rvvfsb49kOvl0Hffvvt1RVXXHHS+G+77bYtl7n9ufHGG6vrrruuc1hvetObtjzOPvvsuQ19azxt47/nnnuqiy++eJbjrQfVHPdct+16W162/d57773VJZdccmK+L7rooskfz/QZdxnw3I7hVo17rscyxr3683lOx3DL5nuux3BD9lVzOoZbNe65HsOtGnfXsUz5+ykfw+103FM9hhv6mdzctqf6HWXouEtf1/v2+nvqFL+XDRn3nL6f7ddxN79fld7t8xtaPfdT/T7Wd9xty9WfbVP83anvuOsx1p93H/7whyf9HbzPuJcdm9eD77NtbNKPU33GXa9v2/in+vk9ZNxt+/6pHqMOGXfbfE9xn7bT34pX/S6zSdvxbqyL8H83lNf8Hos7s6kenA0hqndiJfStg6F6JzjVL919xl/GfdVVV1XXX3/9iZM79sO4mzaLX0KndnDWZ56bB2cve9nLZn9SS9Ol749uQzynumy9f7/ssstmeaJLPdcPPPDASSc31Nv5VA/MV/Vb24+Hc/hBsWtbrn9Q6PrCUR+cL873lHug+UPKsi9aczqG6zPuOR7D9R333I7h+ox7jsdwfcZd9/mcjuH67qvmdgzXd9xtn/tTPobrM+45HsP1GfecjuGGfiaXY7M777zzxMmZU93eh467bN+LP7pPNTAZMu5ybP57v/d7J36HWPzsm9r3s6Hj/uxnP3vie/eUx132Z+9+97urX/qlXzrx+2H9nWvZ72h99oOrvuvu5b8PGXe9XU81FFt0HjLu8rp6nt/whjdM+vfGoeNu68223yL2sof7vPeQcbcdj071t6ch424LgKcaCpdxlyzo5ptvPnFBWNf+vG2+633d1DKUMsYhn8l9vqf32b7mtozwf+IzWm/sJfR+7WtfW/3Kr/zK5K+U2+mUTDko2OmY67OgFr+Ej6m16a+tP7BKkFR6fa6BaJmHOf5w3Le/mj8s9X3dHJeb4heRIfNQH5gePnz4pDs61P1fTvCa4909uuZ1bj9AlDv0lD8///M/X/3cz/1c1ZznxX1dc66nug+se3rVuMu/z+kYbsi42/YRUz2GS4x7isdwOxn3HI7h+o57qvuvrs/vIfuqOR3DDRn3XH5MHvLZNLdjuL7zvR+O4do+k7vme8onuXSdoNYMt2uP8qN5fSLAnO7I1vcYbC5hYT3vQ8c9h9+eVp2wU/97MTrzzDOr3/qt35rF78td457Td++245Cucc/tOLU59lV9vrh814mMQ37T2pRlu8ZdPq9uuummZ2zLdf9P7YSuPvPd1eNznO+2C6nK3DaPU+byHa3ruLPv9/RN2V53cz2E/7upvYb3KhvvBRdcsBWadO3Q1/C2G1ly7iHZsh/k2j7IN3KSRqxU/SF9/vnnV29961u3Hvswhy9gXSRzPyBfNe65hr5DNoH90ANdX7jn9ENiV9DZdkA+p5MeyvhuvfXWrSsJHnzwwa19dlv4v+yze4pfUPqOu/TFnI7hhox7TiFZYtxTPIYbOu65HMP1HffcPr/77qvm9Bk2dh895R7oO99zO4brO+6y3NyP4bruyNR2stqcfkhvG3c9viuvvHLrrpNd8z/kO96mLdv3d7Qp79fGHHvO8bOt68TTsm975zvfuRUS/tqv/dpJd/rYtL4duj5t3yvnHv7XxzLN+Z5L6LusB/r+jjC3Hmgbd5dF333/0G1tL5ZvjrHrhMWybnPKzprHJMt+R51Lr3d9Jvf9nr4X/bnX7yn83+sZCL7/nHZgO2GZ0wdX3/HP6cv2qjEv9ndZVvi/Smya/74fvoj0nZmp3pKq7/jKcvWB29GjR086E7nvl7Uh77Upyy7bb8/tR7XafNmXr2VzPfXP9WXjbvbjnI7hhoy7dpj6XJdxDB33XI7h+ox7jsdwy8Y91335qh/M5nwMN3QfPZdjuGXjnvMxXNe498sxXPMzedXn1VyO2/sciwj/L6/m8kibPvNdPvfmEpjUx/fHn2YAACAASURBVNxd22szUJnLdr1s3HOb27bfO7rC4LaT2Dbl95LEevTp3yF3CEis027UWHaSy+Jjkuf2XaU57mXbdt99/27M15j3aJvDZeOeywVWffbbfX6fGGM/tdcK/6c2Y0vWd+iPEjMaerXqC+mcxro4lvpWZXN4RtWyOao/1MoZ9+UuF3P50Ooz5rvvvvukxRYP2ObY1/WB2F133VXdcsst1eL4p/Z8ojHzs5/2afX2fOTIkar0d7ltVZn3qd9+bNn8d30Zneu8rwr/u358mPoXsyFfOuZ0DDdk3GU7mUvfDx33XI7hVo17rsdwfcL/OR7DLdtXzfkYbsg+ei77tFUneyye9DS3Y7hl8z33Y7i2/l28FXi5o9Npp5120mFun5BlzPei3Xht3+12buF/33HPLQTvO+76s/688857xi2Ud6Mv0++xLPAr+71y17by32efffbWXS6m+GiqNrOucdchUvM1c/l9tW3ci73/jne8o7r00ktPGv4cfoPpG2zP7XflVdv3FVdcsTXX5XfV6667rnrTm9402/3a3K+AX3y2/eI2u+xE7Dn0e9/P5FW/T6Q/Wze9nvB/02dowPoN+VFiQNlJLDqXqytWYdcf5os/Js7lwHRVULYYDs3hQ2vVXLf9e98Pup3U3pTX1Nty80C0PojZLycA7LfxNvdtcz/JpeuZmV39vynb507XQ/h/eOvEtWV/5nQMN/TL1lyO4VaNe67HcKvGPeR2hDvdx+zF61aNu7lOczmG6xP+z/EYbsg+ek7HcH3GPcdjuGXjnvsxXNtn8n4I//sei8wt/O877no7r08KKuHwlP8sG3f9b/X45hKQlfHUJ542A962Y5o5hf9d427r4Xr+5/C7U9u4F0PD5hiHOG3y9t93HH2X2+SxLq7bqvE0T3aZS5bQNe62v188Zp3a+Bcvmqrnvbkvn2P4v5PP5KHf06eyje90PYX/O5XbwNf1+XK+gas9epW6voCPLjyBAvXYy6qW53IdOnRoAms9bBXrMX7wgx/ces5e+bNfw/8y9j63uBkmvFlLd13p2/fs/M0azc7XZk5ftlcp1Afl9ZfPugcuuuii2e7XFvdj5Wq5+s+HP/zh6lOf+tTW/227smqV5ab++6rwv+uqElf+b+qMLl+vIV+25nQMN2Tci/uAqR/DLRv3nI/hhs73XI7h+oT/zR+i5nAMN+R79pyO4VaNe67HcKvG3fYD7ByO4bo+k1dtw1Pv+SHHInMK/4eOu1wpOoergoeMu3x2N/dz0zw63/4dqS3ULmN86KGHTvr+OfXtup6nnZyQN4exd4172f58Dr+z9p3vvncHmMr2vmzci4F32Ye/9rWvra6++uqqHLdM/aKbVfNd77/reSwnc9V3vJj651k99sUT1PbDbf/7fCbv5Hv6VLb1nayn8H8nahv6mlVfUjd0tUet1lyuohmDMPTLy5j32u3Xdl1lMIeD0p1azn3sy8K+OXwJ6zPvc5/jRYOuqy726769+azFPv0yhWXGhP833XTTZE8CGfKlY07HcH3HPbftvO+4F7fZORzDdY177sdwY+b7sssuq6699top7L6fsY47Cf/r8GTKtw/uu4+e2zFcn/luXjk1h3173/le3ECmfgy3bN76hP9TfX700H6dS/g/ZNxzeUzR4omXQ2/jv+qK2k3/QK8Dobagr+tK0Tn89rJs3MvmbOonoC8b97L9+dQD8SHzPfU5XuzfPvN93333PeM3lanf5WLIfDd/g5zyb0xtc1+f1NUn/D98ePVdKTf9M23VZ/JOvqdv+pjHrJ/wf4zehr12J19SN2wIg1anPjA5evToZIOBQQPuWHjqB2jLDNpukdu2/NRu1zNm3uf2o2LTYtnByhy+gPaZ+1UHMn1qTGGZPj8kTjko2MkczPUgddm4Vp3wM9Ufkxd/YOzzBWtOx3B9+niOx3B9xt3cL8zhGK5r3HM/htvJfM/hGG7ZvmrOx3B999FzO4brGvfcj+H6znfbyVx9PvN3coy4ztf0+Uzu+h626pEA61zvsbX7jLv5HnMI/4eMe+rhUNsJOjv5/XDKQeGqEz2at1Ru266m+OiDVeOea/jfZ9xd+/Mpfy/pM+56zuf0GJNV41723WO/zPccP8frMTXnd9l8L3skwNjjqd1+/arP5J18T9/tMezm+wn/d1N7ze+1ky+pa16ltZWvv2S2nb22tjfd0MJz+CFxKO1+HHNttOpDbqjlpi3fddXMlA9Mhxjvl3HWJstO6JjDj2tD5r4sO9cxLzv47tqfT/0KOuH/26quAGSux3A7+ZI5h+OZoeOew5iHbt9zOoZb9n1zzsdwfb5nz/EYbtm453wM12e+5/Jjct/P5K6Te4Z+Bgw9Nl7X8n3HPZd5rscxZNyrbqe8rrlZR90h4257/6lehDAm5JzqmMv8jRn3qpPb1tGfqZp9x90VAk71EaN9x107T3WczT7pM+5lx6ZT/b2lz7i7tqmpHrN0jafZy8v2X3P6rXHV59Pc5nnsZ4Twf6zgBr1+J19SN2j1e69KvTMrz6eZ+jNaeg+6qqoyv7feeuvWf5999tlbLx37JWbI+2/SsnP54XiZafkwu+CCC6rLL7/8xGJz+gK+auzNZwrO7UqqrvF33QZ/k7a/5Lp03aprLl/IhlitOoAdUmvTll118N22fc/BY9W4F+dpTsdwy8Y952O4VXe4mOsx3JA+Lz0/l2O4ZeOe8zHcqn1V1/586s+KXjXu0ttzPIbrc6eH5m2k53AM12e+Fz/Dp3rMMuQzue13h6mGZEPG3TymnvKP50PGvdPbKW/ad5DF38xW/X5YB0pXXnnlLH6DGXKHh7Z5m+p+re+4y3JXXXVVdf3111eHDh06QTDV3536jrsMtC08HROo7uV2P2Tcc/oNfci4ux7dMsVtfMi4m3055e+gZa4eeuih6v3vf3912mmnbQ2ta5ttyw2meGw+5jN56O8Te7kP2433Fv7vhvIa36Peibe9xRRvzdSHqt5pdS0713GX8bbNd9tzu/o4TnmZKX9o93Wvx3jkyJGTXrJfTnhp3n5uztt1PcFT/cLVt6e7ltuPvd72OTa3ffmqz+rmvqy5zU/VY8i453QM13fcq5ab2r5+1XgW+3xOx3BDxj2nH176jntun2tD91VzOYYbMu45HcMNGfecer3vuOd0DLdqn9b2mdx0qp8zO/b7wG6+fsi4FwPztnWc0vFq33Gffvrp1dVXX12VsLzrz5Qeu9h33OUCmznt01bdzn9V704xGCz9OmTcbctO7btIvY0OGXfzpJi6xhT350PHPZcLqoaOey693nfcpafbPsem+nt617FI1zbb/Cy76KKLJvm47CGfyas+66c694njY+F/QlENAgQIECBAgAABAgQIECBAgAABAgQIECBAgAABAgQIECCwhwLC/z3E99YECBAgQIAAAQIECBAgQIAAAQIECBAgQIAAAQIECBAgQCAhIPxPKKpBgAABAgQIECBAgAABAgQIECBAgAABAgQIECBAgAABAgT2UED4v4f43poAAQIECBAgQIAAAQIECBAgQIAAAQIECBAgQIAAAQIECCQEhP8JRTUIECBAgAABAgQIECBAgAABAgQIECBAgAABAgQIECBAgMAeCgj/9xDfWxMgQIAAAQIECBAgQIAAAQIECBAgQIAAAQIECBAgQIAAgYSA8D+hqAYBAgQIECBAgAABAgQIECBAgAABAgQIECBAgAABAgQIENhDAeH/HuJ7awIECBAgQIAAAQIECBAgQIAAAQIECBAgQIAAAQIECBAgkBAQ/icU1SBAgAABAgQIECBAgAABAgQIECBAgAABAgQIECBAgAABAnsoIPzfQ3xvTYAAAQIECBAgQIAAAQIECBAgQIAAAQIECBAgQIAAAQIEEgLC/4SiGgQIECBAgAABAgQIECBAgAABAgQIECBAgAABAgQIECBAYA8FhP97iO+tCRAgQIAAAQIECBAgQIAAAQIECBAgQIAAAQIECBAgQIBAQkD4n1BUgwABAgQIECBAgAABAgQIECBAgAABAgQIECBAgAABAgQI7KGA8H8P8b01AQIECBAgQIAAAQIECBAgQIAAAQIECBAgQIAAAQIECBBICAj/E4pqECBAgAABAgQIECBAgAABAgQIECBAgAABAgQIECBAgACBPRQQ/u8hvrcmQIAAAQIECBAgQIAAAQIECBAgQIAAAQIECBAgQIAAAQIJAeF/QlENAgQIECBAgAABAgQIECBAgAABAgQIECBAgAABAgQIECCwhwLC/z3E99YECBAgQIAAAQIECBAgQIAAAQIECBAgQIAAAQIECBAgQCAhIPxPKKpBgAABAgQIECBAgAABAgQIECBAgAABAgQIECBAgAABAgT2UED4v4f43poAAQIECBAgQIAAAQIECBAgQIAAAQIECBAgQIAAAQIECCQEhP8JRTUIECBAgAABAgQIECBAgAABAgQIECBAgAABAgQIECBAgMAeCgj/9xDfWxMgQIAAAQIECBAgQIAAAQIECBAgQIAAAQIECBAgQIAAgYSA8D+hqAYBAgQIECBAgAABAgQIECBAgAABAgQIECBAgAABAgQIENhDAeH/HuJ7awIECBAgQIAAAQIECBAgQIAAAQIECBAgQIAAAQIECBAgkBAQ/icU1SBAgAABAgQIECBAgAABAgQIECBAgAABAgQIECBAgAABAnsoIPzfQ3xvTYAAAQIECBAgsH8F/sun/rL69/c8UD317WOjEV567hnVO958qDrn+QdH11KAAAECBAgQIECAAAECBAgQIECAAIFpCgj/pzlv1poAAQIECBAgQGDCAg996evVOz94X3QEr/+bL6yu+fvfF62pGAECBAgQIECAAAECBAgQIECAAAEC0xEQ/k9nrqwpAQIECBAgQIDATAT+6IGvVD/7bz8VHc35Lzy9+uD/8YZoTcUIECBAgAABAk2BX//1X6/e9a53VXfddVf1/d///YAIECBAgAABAgQIENggAeH/Bk2GVSFAgAABAgQIENgfAsL//THPRklgvwn8xV/8RfX2t7+9+vSnP1394A/+YHXzzTdXZ5111n5jMF4Csxb4xje+UV1//fVbYyz/ffCgRw7NesINjgABAgQIECBAYHICwv/JTZkVJkCAAAECBAgQmLrApof/H/jAB6qbbrrpJOZf/uVfrt7ylrdMnd76EyCwJoEvf/nL1VVXXVVddtllW/uKsh85evToM8LBOji89dZbT1oTVxA/c2IWT6ao/9VJFWtqYGV7C9R9+Y53vMNxQW81CxIgQIAAAQIECBDYPQHh/+5ZeycCBAgQIECAAAECWwKbGv7XP+i/7nWvOymwq8O617/+9X7o18MECLQKlP3HtddeW914443VhRdeWJXbgt95550nXf3/+7//+9Wll15aHT58uPrJn/zJE3XqEwfK37mF+NMs9UlYzZMiimH5N3dVsCHulUDZtm+55ZbqQx/60Na27g8BAgQIECBAgAABApslIPzfrPmwNgQIECBAgAABAvtAYBPD/zp8e/GLX+w2vvugBw2RQFqg7cr/8h51yF+fXPTmN7/5pOA/vR5zqOd56nOYxXmOwS3/5zmvRkWAAAECBAgQIDAvAeH/vObTaAgQIECAAAECBCYgsInh/5CwqQ7x3ve+91UveMELTjzju9A3r+itp6OuX///rltX1wHixz/+8ZNm8pWvfOVJVxkuCxLLVbHl6tjmlbH1Vcd14WbN+u/bbkteP/ag1P7Yxz7WesVj/W/vfOc7q/Kfrj+Lj1Bou6334r93BS1tf7/sBI6uKzX7zktzuTK2Lr/yb03rpsXiGPvMy+KctPVYXaOrT8oz6Nv+tNXqY7J4S/ty9Wv9mIwuk2U1u3q+Xt8rr7yyeuELX1jdfffdS/uurEfZHutb7//QD/3Q1v+ut6VSp/l87rZe79qG++xaF+ey+X7Ltp0+tde1zP/3s9dUTz78pWj5l/2DK6pzL/lbO6o59ESsNteu/WPbdtm8s8BO9u996tYYzWXrz4I///M/37orxLL9Zt3TOzlJrWs76/osGrvNlm3tN37jN07c/eJ3fud3qne9610nhtf2mIs++8IdNdXxF+10P7r4nstu+d80a9vnjFl/ryVAgAABAgQIECBAoJ+A8L+fk6UIECBAgAABAgQIxAQ2LfyvA4HPf/7zvW4lXf/4//KXv7x69NFHT7ym65bezXBq2fs1rx4u6G0nJgwN/9tqtIVmbcFb+bv3vve91Xve857q4Ycf3gqoFsPrso5dgV1t0lx+cVxtQXgdwK4r/G97lEM9hrJuiydOtDkNue1zH4PFIGzZvJQguxmwNwPsxVpdfVKPtdxifvH28317tSz3yU9+svqrv/qrqn7udb0e999//4mQfojzTvqo2XePP/74VuB/5plnViVMrW/L3fZIj+Zt+sv7d23DY3d+QwPtse835PUl/H/kj/9oyEtWLvs97zm84/B/2fbS9sZd22cJmpvbVTlJZfHv6v1i2wlJQ/bvfep27cvLOjz44IMnbYddBmP6qC207rvP6/OZ1XZCQr2fPOecc6ry2Jx6X9P2SIfyd+VPvUzb/mRl461YYPEEiCH70cWyXSfxtP19+buXvOQlHhc0duK8ngABAgQIECBAgMBAAeH/QDCLEyBAgAABAgQIEBgrsGnh/9BApQ5RikPzmb/Nq+7rEKfr6tI6OK1N2wKaseF/15WKbQHwqquTu0KgrrBqVYjVDJ+bAdmrX/3qrau1y5/Fq7ZTV/43e7lp3RWSJ8L/IfNSL/sDP/AD1Sc+8YkTgXtZ//rffvzHf7z6yEc+UpU7UtTPjR8S/g/p1Tq8a14lv+yq2EXrrjttdG2LfftuMdxrbnN95mzoiUB994WbfMv/TQv/h9yFpfh3nbCyuM9Y1pfN1w/Zv++kbp/HPqzab+7kyv+udS3ed9555zNOYuv7mbXqjivlJIzmFfBd+9Xm9jT0RJBV2+NO96N13a71Tq/nqnH4dwIECBAgQIAAAQIElgsI/3UIAQIECBAgQIAAgV0WmEv43xbiNIOrZrDSN0Rouzq1zxXddRi2eNv/8r+vueaaZ5yo0AzQ67BsMTRra42uuwgse9RA88r/rqC5vN9iSPUjP/IjW6F/864M6wr/m+u1zvC/77wcPHjwxBXpH/3oR7dupb04R3WPlStmyzwvnlAyJPwf0qtdJ4n0PZGma/77BInNq7kX+27Z6/sGdF2PzRizm9zk8P/Iz15TfWWDrvwfG/53nUB1yy23tD42otmLy+aqbf/et+6yfV6zt3Yr/G/bvw3ZD5T1HrrNltf0Pcmm78lEfbfN2nXofrSu3zWHfU4s6ruOliNAgAABAgQIECBAYLyA8H+8oQoECBAgQIAAAQIEBgnMOfxvhgP1FdJdQM0rIttChLFX/rc9r35xfepnPpe/K7dMb7saf3H5Zji27CrOrhBrWVjSrLds/K973etO3BFgVQjVFdItjq0t3FnXbf/7zstZZ521Ff7XJ3AcOXKkqsdy/vnnb43/vPPOq8qV/835GxL+D+nVrvC/6zENzf7fSfjfp++W9UDfIHG/hf9zuvK/3h6aJwstm9NmXywL/9v2720nPZV+b9YdEhCvCv/L4z+af5pX6jf/vV6fT3/60yf9U73/L/uZ8mfIfqAsv2q/23z8Qv3mfbazvtts3wOQne5HV61zn7H0XUfLESBAgAABAgQIECAwXkD4P95QBQIECBAgQIAAAQKDBDYt/O97FWI9yFQ41IbWFiIsC7+bQU5dczHQ6Rs69b0Vc9OrPFv90ksvPelZ2vV6JML/UqsZSJXnNZfnSJfnKdePA1i85XubbfMZz21169e13TK+hFiLf9rqtb3vTgyadRbnsPzb29/+9q0r/C+66KKt/11u9d/2iISh4X9XkNlcn6Hhf1eg2HReFiT26buh4X9XzzQD0UE7uJaF+94RYez77OT1mxb+971DQz3WZm81T6iqt/O+IX1q/77O8L952//aYNkJAG1Ber1N3X///SfuijA0yE6G/10nRDXvHLOTPi+v2el+tLx22efjULOdrr/XESBAgAABAgQIECDQT0D438/JUgQIECBAgAABAgRiApsW/tehQNcVis2BD7ktdFdI2oa57BbzzXVbtg7NIKLvbbSHBJSLNe+9996tK9Nvvvnmqr56tB7fsuC7y7vP1Z5jb/tfj7Ws5+J6t12R3ubS94SKUn8nBs3+WJzT0047beuEh/LnVa96VfWbv/mbW2NY/Pv6hIih4f/HPvax1lujt61P27JNq8cff3zrbgR9nMsyq3pwVd8Nue1/PS+HDx+uyiMT6j/rCvKG7AtiO9sehTYt/F/VA6t6seuxJF29Pea2/8vmtFm373542T6jy6bPYyW69qvN/dPQPt1J+N88kafedy2ehFAc+nwW9Gjx1m17yH501THCULMh62xZAgQIECBAgAABAgSGCwj/h5t5BQECBAgQIECAAIFRApsY/tchw+Jt5LsGWS977rnnnhQct91BYMhVrMueJzwm/O8TDNVj7Rt8LgY+5RbbXY8K6Br/qhMoVt2if2z4vyoIaz5XvhkcJsL/ofNy9OjRE3c5qJ/LXa4ALrf8r8Pr5vwNCf+H9Gp9pXHzitxmjSHOpQdXBb+r+q7+9y9+8YvPOImhGdB1zWHfbWDoTrDrZIOhddLLf+3Bz6VLbtV73kteuuO6fa5kX9xnLW6fbfuGZb3dtc2M3b931S137HjLW96y1GbVbf+bV/732Zf03RaH7AdWbbP1CQ/NE2z6PMKj1F5H+L+T/eiqx5l0fXbveAPwQgIECBAgQIAAAQIERgkI/0fxeTEBAgQIECBAgACB4QKbGP6XUdQ/4DdvG13/8F+HrIvPTm7eXr+E9IuBaP3aW2+99aTb4td/f9lll20F58vChWW3/X/zm9980lXLZRxt4WVXWFv+vtw6vw6j2k6CKIHqe9/73uo973lPdeGFF56Y8MXbbXfdbnpV6HbTTTed5NI3eBob/reFzIvzWo+nK1RLhP/1XBWDZoi+OC9tY21b11KvuV5Dwv++vbq43uV/1+vedjeFvs51U60K/5vv3fXYgPJM9MXHMrQF7229Vm9rzdv+p4L7rjC0HnfZH6wKhofvcaf3iq5erPfT11xzzUm3qW87OWfxhKm229vX20vXiVXlkSp99+/NK9a7rvJvO6mhLPvggw+etB8fGv73ufK8LUhv22aH7AeKYZ8r/8ty9QkAbXPRduLc4iM5FvePQ07UW+z8xH6068SNrv5qfr5Ob0u0xgQIECBAgAABAgSmKSD8n+a8WWsCBAgQIECAAIEJC2xq+F9IF4OPReK28KEE7xdffPHW8+7rP10heNuzjOtl66Cnz5TWYdTDDz+89az3vuF/qd32Pm3PUm57DnrbcnW9Zc9HXxXmt63TsudW10Zjw/9SZzFAL/+/jKNcQV+Cxfe9731bJ2V0hfyp8L/PvLQ9DqItLCu1xoT/te2yXq2XqcPG8t/lxJbyn/Kn7XnrfZzrun3C/2V9t/j6si5lPkuIW/609XBzrCWgLCfD3Hnnna2Pg2hewdxnm20u07Z9lWX69P1O3m/Kr2nbPzT3N23Bd1cfNed78QSR2mnxhJmd7t/b6nZtX237z679Ztfn07J9cHPbKifGLP5p22brfUk5MWLxT1uP9gn/y+vK42HKiU71vrb5mJjmdlEMy364zO/iSTE7Df/H7Ef77u8XT4jr2h9OeXu07gQIECBAgAABAgSmIiD8n8pMWU8CBAgQIECAAIHZCGxy+N8Huc8tlvvUqZcpQc/ilaxdr61v9d4MTYa8V3LZtENy3dRar0CfK43XtQbL+q7PyQM7Wa++4d9OanvNZgnYr+Xmo+sOCGPeYbdvsb/qlv9jxuK1BAgQIECAAAECBAisR0D4vx5XVQkQIECAAAECBAh0Cgj/T6aZavi/jmDHZjMNgb0M/5f13TrC//Rzx6cxw/t3LYX/ublPf0a0Xb2fW9v2Srb/dQurT4AAAQIECBAgQCAvIPzPm6pIgAABAgQIECBAYKnAH3/uK9V7P/KpqNLLXnRG9YGfeH20ZlexdDg0xfC/67bzuzIB3mTPBfYq/F/Vd+sI/8tYjx49Wl1//fXVwYMH99zeCqxXIL1/X+/abnb1dPi/F3e/2at93WbPrLUjQIAAAQIECBAgsNkCwv/Nnh9rR4AAAQIECBAgMFOB//s/fLr6nSNHY6P7qb/3quqN33NurN6yQsKhqqpvvZx4BvquTJo3iQrsVSC2qu/WEf5H4RTbeAH799wUpcP/3JqpRIAAAQIECBAgQIDAnAWE/3OeXWMjQIAAAQIECBDYaIH/9pePVgcCa3j2mQers844JVBJCQIECBAgQIAAAQIECBAgQIAAAQIEpiog/J/qzFlvAgQIECBAgAABAgQIECBAgAABAgQIECBAgAABAgQIECBwXED4rxUIECBAgAABAgQIECBAgAABAgQIECBAgAABAgQIECBAgMDEBYT/E59Aq0+AAAECBAgQIECAAAECBAgQIECAAAECBAgQIECAAAECBIT/eoAAAQIECBAgQIAAAQIECBAgQIAAAQIECBAgQIAAAQIECExcQPg/8Qm0+gQIECBAgAABAgQIECBAgAABAgQIECBAgAABAgQIECBAQPivBwgQIECAAAECBAgQIECAAAECBAgQIECAAAECBAgQIECAwMQFhP8Tn0CrT4AAAQIECBAgQIAAAQIECBAgQIAAAQIECBAgQIAAAQIEhP96gAABAgQIECBAgAABAgQIECBAgAABAgQIECBAgAABAgQITFxA+D/xCbT6BAgQIECAAAECBAgQIECAAAECBAgQIECAAAECBAgQIEBA+K8HCBAgQIAAAQIECBAgQIAAAQIECBAgQIAAAQIECBAgQIDAxAWE/xOfQKtPgAABAgQI6ArCcAAAAwBJREFUECBAgAABAgQIECBAgAABAgQIECBAgAABAgSE/3qAAAECBAgQIECAAAECBAgQIECAAAECBAgQIECAAAECBAhMXED4P/EJtPoECBAgQIAAAQIECBAgQIAAAQIECBAgQIAAAQIECBAgQED4rwcIECBAgAABAgQIECBAgAABAgQIECBAgAABAgQIECBAgMDEBYT/E59Aq0+AAAECBAgQIECAAAECBAgQIECAAAECBAgQIECAAAECBIT/eoAAAQIECBAgQIAAAQIECBAgQIAAAQIECBAgQIAAAQIECExcQPg/8Qm0+gQIECBAgAABAgQIECBAgAABAgQIECBAgAABAgQIECBAQPivBwgQIECAAAECBAgQIECAAAECBAgQIECAAAECBAgQIECAwMQFhP8Tn0CrT4AAAQIECBAgQIAAAQIECBAgQIAAAQIECBAgQIAAAQIEhP96gAABAgQIECBAgAABAgQIECBAgAABAgQIECBAgAABAgQITFxA+D/xCbT6BAgQIECAAAECBAgQIECAAAECBAgQIECAAAECBAgQIEBA+K8HCBAgQIAAAQIECBAgQIAAAQIECBAgQIAAAQIECBAgQIDAxAWE/xOfQKtPgAABAgQIECBAgAABAgQIECBAgAABAgQIECBAgAABAgSE/3qAAAECBAgQIECAAAECBAgQIECAAAECBAgQIECAAAECBAhMXED4P/EJtPoECBAgQIAAAQIECBAgQIAAAQIECBAgQIAAAQIECBAgQED4rwcIECBAgAABAgQIECBAgAABAgQIECBAgAABAgQIECBAgMDEBYT/E59Aq0+AAAECBAgQIECAAAECBAgQIECAAAECBAgQIECAAAECBIT/eoAAAQIECBAgQIAAAQIECBAgQIAAAQIECBAgQIAAAQIECExcQPg/8Qm0+gQIECBAgAABAgQIECBAgAABAgQIECBAgAABAgQIECBAQPivBwgQIECAAAECBAgQIECAAAECBAgQIECAAAECBAgQIECAwMQF/juvI14nkGt53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7" name="Google Shape;167;p15"/>
          <p:cNvPicPr preferRelativeResize="0"/>
          <p:nvPr/>
        </p:nvPicPr>
        <p:blipFill rotWithShape="1">
          <a:blip r:embed="rId3">
            <a:alphaModFix/>
          </a:blip>
          <a:srcRect r="55929" b="17834"/>
          <a:stretch/>
        </p:blipFill>
        <p:spPr>
          <a:xfrm rot="16200000">
            <a:off x="14091083" y="-1364905"/>
            <a:ext cx="2853537" cy="5583347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300000" rev="0"/>
            </a:camera>
            <a:lightRig rig="threePt" dir="t"/>
          </a:scene3d>
        </p:spPr>
      </p:pic>
      <p:pic>
        <p:nvPicPr>
          <p:cNvPr id="2052" name="Picture 4" descr="https://thumbs.dreamstime.com/z/%D0%BA%D0%B0%D1%80%D1%82%D0%B0-%D0%B1%D0%BE%D1%81%D1%82%D0%BE%D0%BD%D0%B0-%D0%B0-%D0%BC%D0%B8%D0%BD%D0%B8%D1%81%D1%82%D1%80%D0%B0%D1%82%D0%B8%D0%B2%D0%BD%D0%B0%D1%8F-70581011.jpg?ct=jpe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8"/>
          <a:stretch/>
        </p:blipFill>
        <p:spPr bwMode="auto">
          <a:xfrm>
            <a:off x="7952359" y="1112836"/>
            <a:ext cx="9547637" cy="889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190;p15"/>
          <p:cNvSpPr txBox="1"/>
          <p:nvPr/>
        </p:nvSpPr>
        <p:spPr>
          <a:xfrm>
            <a:off x="307975" y="110485"/>
            <a:ext cx="13374900" cy="2000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ru-RU" sz="6500" b="1" dirty="0">
                <a:solidFill>
                  <a:srgbClr val="E6464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Список благоприятных районов для проживания</a:t>
            </a:r>
          </a:p>
        </p:txBody>
      </p:sp>
      <p:sp>
        <p:nvSpPr>
          <p:cNvPr id="19" name="Google Shape;208;p17"/>
          <p:cNvSpPr txBox="1"/>
          <p:nvPr/>
        </p:nvSpPr>
        <p:spPr>
          <a:xfrm>
            <a:off x="2502535" y="2281839"/>
            <a:ext cx="2618105" cy="7325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7030A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400" dirty="0"/>
              <a:t>Allston </a:t>
            </a:r>
            <a:endParaRPr lang="ru-RU" sz="2400" dirty="0"/>
          </a:p>
          <a:p>
            <a:pPr marL="342900" lvl="0" indent="-34290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7030A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400" dirty="0"/>
              <a:t>Back Bay </a:t>
            </a:r>
            <a:endParaRPr lang="ru-RU" sz="2400" dirty="0"/>
          </a:p>
          <a:p>
            <a:pPr marL="342900" lvl="0" indent="-34290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7030A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400" dirty="0"/>
              <a:t>Bay Village </a:t>
            </a:r>
            <a:endParaRPr lang="ru-RU" sz="2400" dirty="0"/>
          </a:p>
          <a:p>
            <a:pPr marL="342900" lvl="0" indent="-34290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7030A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400" dirty="0"/>
              <a:t>Brighton </a:t>
            </a:r>
            <a:endParaRPr lang="ru-RU" sz="2400" dirty="0"/>
          </a:p>
          <a:p>
            <a:pPr marL="342900" lvl="0" indent="-34290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7030A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400" dirty="0"/>
              <a:t>Chinatown </a:t>
            </a:r>
            <a:endParaRPr lang="ru-RU" sz="2400" dirty="0"/>
          </a:p>
          <a:p>
            <a:pPr marL="342900" lvl="0" indent="-34290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7030A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400" dirty="0"/>
              <a:t>Downtown </a:t>
            </a:r>
            <a:endParaRPr lang="ru-RU" sz="2400" dirty="0"/>
          </a:p>
          <a:p>
            <a:pPr marL="342900" lvl="0" indent="-34290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7030A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400" dirty="0"/>
              <a:t>Fenway </a:t>
            </a:r>
            <a:endParaRPr lang="ru-RU" sz="2400" dirty="0"/>
          </a:p>
          <a:p>
            <a:pPr marL="342900" lvl="0" indent="-34290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7030A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400" dirty="0"/>
              <a:t>Mission Hill </a:t>
            </a:r>
            <a:endParaRPr lang="ru-RU" sz="2400" dirty="0"/>
          </a:p>
          <a:p>
            <a:pPr marL="342900" lvl="0" indent="-34290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7030A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400" dirty="0"/>
              <a:t>North End </a:t>
            </a:r>
            <a:endParaRPr lang="ru-RU" sz="2400" dirty="0"/>
          </a:p>
          <a:p>
            <a:pPr marL="342900" lvl="0" indent="-34290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7030A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400" dirty="0"/>
              <a:t>West End</a:t>
            </a:r>
            <a:endParaRPr sz="2198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" name="Google Shape;89;p13"/>
          <p:cNvCxnSpPr/>
          <p:nvPr/>
        </p:nvCxnSpPr>
        <p:spPr>
          <a:xfrm>
            <a:off x="0" y="2276379"/>
            <a:ext cx="7669131" cy="5460"/>
          </a:xfrm>
          <a:prstGeom prst="straightConnector1">
            <a:avLst/>
          </a:prstGeom>
          <a:noFill/>
          <a:ln w="57150" cap="flat" cmpd="sng">
            <a:solidFill>
              <a:srgbClr val="E6464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500782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0"/>
          <p:cNvSpPr txBox="1"/>
          <p:nvPr/>
        </p:nvSpPr>
        <p:spPr>
          <a:xfrm>
            <a:off x="472467" y="286475"/>
            <a:ext cx="7616100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1" dirty="0">
                <a:solidFill>
                  <a:srgbClr val="E6464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Uber vs Buses*</a:t>
            </a:r>
            <a:endParaRPr sz="6500" dirty="0"/>
          </a:p>
        </p:txBody>
      </p:sp>
      <p:sp>
        <p:nvSpPr>
          <p:cNvPr id="301" name="Google Shape;301;p20"/>
          <p:cNvSpPr txBox="1"/>
          <p:nvPr/>
        </p:nvSpPr>
        <p:spPr>
          <a:xfrm>
            <a:off x="10133178" y="8877150"/>
            <a:ext cx="800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9026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04" name="Google Shape;304;p20"/>
          <p:cNvGraphicFramePr/>
          <p:nvPr>
            <p:extLst>
              <p:ext uri="{D42A27DB-BD31-4B8C-83A1-F6EECF244321}">
                <p14:modId xmlns:p14="http://schemas.microsoft.com/office/powerpoint/2010/main" val="3382264473"/>
              </p:ext>
            </p:extLst>
          </p:nvPr>
        </p:nvGraphicFramePr>
        <p:xfrm>
          <a:off x="6845975" y="1188722"/>
          <a:ext cx="10920625" cy="5491278"/>
        </p:xfrm>
        <a:graphic>
          <a:graphicData uri="http://schemas.openxmlformats.org/drawingml/2006/table">
            <a:tbl>
              <a:tblPr>
                <a:noFill/>
                <a:tableStyleId>{518372B1-6BEA-48BD-8C9B-6EFC9E101F86}</a:tableStyleId>
              </a:tblPr>
              <a:tblGrid>
                <a:gridCol w="22194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89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4377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446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14377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915213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dirty="0">
                          <a:solidFill>
                            <a:srgbClr val="1F1F1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Our choice*</a:t>
                      </a:r>
                      <a:endParaRPr sz="2500" b="1" dirty="0">
                        <a:solidFill>
                          <a:srgbClr val="1F1F1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>
                          <a:solidFill>
                            <a:srgbClr val="1F1F1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Number of cars</a:t>
                      </a:r>
                      <a:endParaRPr sz="2500" b="1">
                        <a:solidFill>
                          <a:srgbClr val="1F1F1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 prices</a:t>
                      </a:r>
                      <a:endParaRPr sz="25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>
                          <a:solidFill>
                            <a:srgbClr val="1F1F1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</a:t>
                      </a:r>
                      <a:endParaRPr sz="2500" b="1">
                        <a:solidFill>
                          <a:srgbClr val="1F1F1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521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Airport</a:t>
                      </a:r>
                      <a:endParaRPr sz="25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Conference</a:t>
                      </a:r>
                      <a:endParaRPr sz="25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5213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>
                          <a:solidFill>
                            <a:srgbClr val="1F1F1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Uber Black</a:t>
                      </a:r>
                      <a:endParaRPr sz="2500" b="1">
                        <a:solidFill>
                          <a:srgbClr val="1F1F1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2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321,48</a:t>
                      </a:r>
                      <a:endParaRPr sz="2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690,54</a:t>
                      </a:r>
                      <a:endParaRPr sz="2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1012,02</a:t>
                      </a:r>
                      <a:endParaRPr sz="2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15213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>
                          <a:solidFill>
                            <a:srgbClr val="1F1F1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UberX</a:t>
                      </a:r>
                      <a:endParaRPr sz="2500" b="1">
                        <a:solidFill>
                          <a:srgbClr val="1F1F1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 sz="2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655,64</a:t>
                      </a:r>
                      <a:endParaRPr sz="25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1594,2</a:t>
                      </a:r>
                      <a:endParaRPr sz="2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2249,84</a:t>
                      </a:r>
                      <a:endParaRPr sz="2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15213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>
                          <a:solidFill>
                            <a:srgbClr val="1F1F1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Uber SUV</a:t>
                      </a:r>
                      <a:endParaRPr sz="2500" b="1">
                        <a:solidFill>
                          <a:srgbClr val="1F1F1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2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885,67</a:t>
                      </a:r>
                      <a:endParaRPr sz="2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2021,06</a:t>
                      </a:r>
                      <a:endParaRPr sz="2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2906,73</a:t>
                      </a:r>
                      <a:endParaRPr sz="2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15213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dirty="0">
                          <a:solidFill>
                            <a:srgbClr val="1F1F1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</a:t>
                      </a:r>
                      <a:endParaRPr sz="2500" b="1" dirty="0">
                        <a:solidFill>
                          <a:srgbClr val="1F1F1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25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1862,79</a:t>
                      </a:r>
                      <a:endParaRPr sz="2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4305,80</a:t>
                      </a:r>
                      <a:endParaRPr sz="2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6168,59</a:t>
                      </a:r>
                      <a:endParaRPr sz="25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" name="Группа 1"/>
          <p:cNvGrpSpPr/>
          <p:nvPr/>
        </p:nvGrpSpPr>
        <p:grpSpPr>
          <a:xfrm>
            <a:off x="901030" y="1383569"/>
            <a:ext cx="4798730" cy="5183206"/>
            <a:chOff x="1099150" y="1722120"/>
            <a:chExt cx="4798730" cy="5183206"/>
          </a:xfrm>
        </p:grpSpPr>
        <p:pic>
          <p:nvPicPr>
            <p:cNvPr id="303" name="Google Shape;303;p20"/>
            <p:cNvPicPr preferRelativeResize="0"/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</a:blip>
            <a:srcRect l="10516" t="10010" r="8950" b="5518"/>
            <a:stretch/>
          </p:blipFill>
          <p:spPr>
            <a:xfrm>
              <a:off x="1099150" y="1722120"/>
              <a:ext cx="4798730" cy="51832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Google Shape;305;p20"/>
            <p:cNvSpPr txBox="1"/>
            <p:nvPr/>
          </p:nvSpPr>
          <p:spPr>
            <a:xfrm>
              <a:off x="1437350" y="4030250"/>
              <a:ext cx="161065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Buses</a:t>
              </a:r>
              <a:endParaRPr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20"/>
            <p:cNvSpPr txBox="1"/>
            <p:nvPr/>
          </p:nvSpPr>
          <p:spPr>
            <a:xfrm>
              <a:off x="4572000" y="5024450"/>
              <a:ext cx="112776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Uber</a:t>
              </a:r>
              <a:endParaRPr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7" name="Google Shape;307;p20"/>
          <p:cNvSpPr txBox="1"/>
          <p:nvPr/>
        </p:nvSpPr>
        <p:spPr>
          <a:xfrm>
            <a:off x="901030" y="7056530"/>
            <a:ext cx="16828395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С </a:t>
            </a:r>
            <a:r>
              <a:rPr lang="en-US" sz="2400" dirty="0" err="1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финансовой</a:t>
            </a:r>
            <a:r>
              <a:rPr lang="en-US" sz="2400" dirty="0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точки</a:t>
            </a:r>
            <a:r>
              <a:rPr lang="en-US" sz="2400" dirty="0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зрения</a:t>
            </a:r>
            <a:r>
              <a:rPr lang="en-US" sz="2400" dirty="0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такси</a:t>
            </a:r>
            <a:r>
              <a:rPr lang="en-US" sz="2400" dirty="0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 Uber </a:t>
            </a:r>
            <a:r>
              <a:rPr lang="en-US" sz="2400" dirty="0" err="1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является</a:t>
            </a:r>
            <a:r>
              <a:rPr lang="en-US" sz="2400" dirty="0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E64646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наиболее</a:t>
            </a:r>
            <a:r>
              <a:rPr lang="en-US" sz="2400" dirty="0">
                <a:solidFill>
                  <a:srgbClr val="E64646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E64646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экономичным</a:t>
            </a:r>
            <a:r>
              <a:rPr lang="en-US" sz="2400" dirty="0">
                <a:solidFill>
                  <a:srgbClr val="E64646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вариантом</a:t>
            </a:r>
            <a:r>
              <a:rPr lang="en-US" sz="2400" dirty="0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 и </a:t>
            </a:r>
            <a:r>
              <a:rPr lang="en-US" sz="2400" dirty="0" err="1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составляет</a:t>
            </a:r>
            <a:r>
              <a:rPr lang="en-US" sz="2400" dirty="0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 $6168,59, </a:t>
            </a:r>
            <a:r>
              <a:rPr lang="en-US" sz="2400" dirty="0" err="1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или</a:t>
            </a:r>
            <a:r>
              <a:rPr lang="en-US" sz="2400" dirty="0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 </a:t>
            </a:r>
            <a:r>
              <a:rPr lang="en-US" sz="2400" dirty="0">
                <a:solidFill>
                  <a:srgbClr val="E64646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9,07% </a:t>
            </a:r>
            <a:r>
              <a:rPr lang="en-US" sz="2400" dirty="0" err="1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итогового</a:t>
            </a:r>
            <a:r>
              <a:rPr lang="en-US" sz="2400" dirty="0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бюджета</a:t>
            </a:r>
            <a:r>
              <a:rPr lang="en-US" sz="2400" dirty="0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нашего</a:t>
            </a:r>
            <a:r>
              <a:rPr lang="en-US" sz="2400" dirty="0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решения</a:t>
            </a:r>
            <a:r>
              <a:rPr lang="en-US" sz="2400" dirty="0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.</a:t>
            </a:r>
            <a:endParaRPr sz="2400" dirty="0">
              <a:solidFill>
                <a:schemeClr val="dk1"/>
              </a:solidFill>
              <a:latin typeface="Roboto" panose="020B0604020202020204" charset="0"/>
              <a:ea typeface="Roboto" panose="020B0604020202020204" charset="0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В </a:t>
            </a:r>
            <a:r>
              <a:rPr lang="en-US" sz="2400" dirty="0" err="1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сравнении</a:t>
            </a:r>
            <a:r>
              <a:rPr lang="en-US" sz="2400" dirty="0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 с </a:t>
            </a:r>
            <a:r>
              <a:rPr lang="en-US" sz="2400" dirty="0" err="1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автобусами</a:t>
            </a:r>
            <a:r>
              <a:rPr lang="en-US" sz="2400" dirty="0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использование</a:t>
            </a:r>
            <a:r>
              <a:rPr lang="en-US" sz="2400" dirty="0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 Uber </a:t>
            </a:r>
            <a:r>
              <a:rPr lang="en-US" sz="2400" dirty="0" err="1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позволит</a:t>
            </a:r>
            <a:r>
              <a:rPr lang="en-US" sz="2400" dirty="0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сэкономить</a:t>
            </a:r>
            <a:r>
              <a:rPr lang="en-US" sz="2400" dirty="0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 </a:t>
            </a:r>
            <a:r>
              <a:rPr lang="x-none" sz="2400" dirty="0">
                <a:solidFill>
                  <a:srgbClr val="E64646"/>
                </a:solidFill>
                <a:latin typeface="Roboto" panose="020B0604020202020204" charset="0"/>
                <a:ea typeface="Roboto" panose="020B0604020202020204" charset="0"/>
                <a:cs typeface="Calibri"/>
              </a:rPr>
              <a:t>$3146,33.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Кроме</a:t>
            </a:r>
            <a:r>
              <a:rPr lang="en-US" sz="2400" dirty="0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того</a:t>
            </a:r>
            <a:r>
              <a:rPr lang="en-US" sz="2400" dirty="0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, Uber </a:t>
            </a:r>
            <a:r>
              <a:rPr lang="en-US" sz="2400" dirty="0" err="1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является</a:t>
            </a:r>
            <a:r>
              <a:rPr lang="en-US" sz="2400" dirty="0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нашей</a:t>
            </a:r>
            <a:r>
              <a:rPr lang="en-US" sz="2400" dirty="0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E64646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компанией-партнером</a:t>
            </a:r>
            <a:r>
              <a:rPr lang="en-US" sz="2400" dirty="0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, </a:t>
            </a:r>
            <a:r>
              <a:rPr lang="en-US" sz="2400" dirty="0" err="1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что</a:t>
            </a:r>
            <a:r>
              <a:rPr lang="en-US" sz="2400" dirty="0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также</a:t>
            </a:r>
            <a:r>
              <a:rPr lang="en-US" sz="2400" dirty="0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положительно</a:t>
            </a:r>
            <a:r>
              <a:rPr lang="en-US" sz="2400" dirty="0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отразится</a:t>
            </a:r>
            <a:r>
              <a:rPr lang="en-US" sz="2400" dirty="0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на</a:t>
            </a:r>
            <a:r>
              <a:rPr lang="en-US" sz="2400" dirty="0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наших</a:t>
            </a:r>
            <a:r>
              <a:rPr lang="en-US" sz="2400" dirty="0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деловых</a:t>
            </a:r>
            <a:r>
              <a:rPr lang="en-US" sz="2400" dirty="0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отношения</a:t>
            </a:r>
            <a:r>
              <a:rPr lang="en-US" sz="2400" dirty="0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.</a:t>
            </a:r>
            <a:endParaRPr sz="2400" dirty="0">
              <a:solidFill>
                <a:schemeClr val="dk1"/>
              </a:solidFill>
              <a:latin typeface="Roboto" panose="020B0604020202020204" charset="0"/>
              <a:ea typeface="Roboto" panose="020B0604020202020204" charset="0"/>
              <a:cs typeface="Calibri"/>
              <a:sym typeface="Calibri"/>
            </a:endParaRPr>
          </a:p>
        </p:txBody>
      </p:sp>
      <p:cxnSp>
        <p:nvCxnSpPr>
          <p:cNvPr id="11" name="Google Shape;89;p13"/>
          <p:cNvCxnSpPr/>
          <p:nvPr/>
        </p:nvCxnSpPr>
        <p:spPr>
          <a:xfrm>
            <a:off x="0" y="1382576"/>
            <a:ext cx="6720840" cy="0"/>
          </a:xfrm>
          <a:prstGeom prst="straightConnector1">
            <a:avLst/>
          </a:prstGeom>
          <a:noFill/>
          <a:ln w="57150" cap="flat" cmpd="sng">
            <a:solidFill>
              <a:srgbClr val="E6464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D8EBA89-D75B-059A-F28B-B7F82238F5A9}"/>
              </a:ext>
            </a:extLst>
          </p:cNvPr>
          <p:cNvSpPr txBox="1"/>
          <p:nvPr/>
        </p:nvSpPr>
        <p:spPr>
          <a:xfrm>
            <a:off x="660400" y="9652000"/>
            <a:ext cx="4533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*for more details, please see the appendix 1-3</a:t>
            </a:r>
            <a:endParaRPr lang="en-GB" b="0" i="0" u="none" strike="noStrike" dirty="0">
              <a:solidFill>
                <a:srgbClr val="000000"/>
              </a:solidFill>
              <a:effectLst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16"/>
          <p:cNvPicPr preferRelativeResize="0"/>
          <p:nvPr/>
        </p:nvPicPr>
        <p:blipFill rotWithShape="1">
          <a:blip r:embed="rId3">
            <a:alphaModFix amt="38000"/>
          </a:blip>
          <a:srcRect t="21875" b="2187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" name="Google Shape;196;p16"/>
          <p:cNvGrpSpPr/>
          <p:nvPr/>
        </p:nvGrpSpPr>
        <p:grpSpPr>
          <a:xfrm>
            <a:off x="1295835" y="1342980"/>
            <a:ext cx="15909750" cy="2728347"/>
            <a:chOff x="0" y="-152400"/>
            <a:chExt cx="21213000" cy="3637796"/>
          </a:xfrm>
        </p:grpSpPr>
        <p:sp>
          <p:nvSpPr>
            <p:cNvPr id="197" name="Google Shape;197;p16"/>
            <p:cNvSpPr txBox="1"/>
            <p:nvPr/>
          </p:nvSpPr>
          <p:spPr>
            <a:xfrm>
              <a:off x="0" y="2723733"/>
              <a:ext cx="21213000" cy="7616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1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3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Н</a:t>
              </a:r>
              <a:r>
                <a:rPr lang="en-US" sz="3200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еобходимый</a:t>
              </a:r>
              <a:r>
                <a:rPr lang="en-US" sz="3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бюджет</a:t>
              </a:r>
              <a:r>
                <a:rPr lang="en-US" sz="3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ru-RU" sz="3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не </a:t>
              </a:r>
              <a:r>
                <a:rPr lang="en-US" sz="3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включая транспорт</a:t>
              </a:r>
              <a:endParaRPr sz="2000" dirty="0"/>
            </a:p>
          </p:txBody>
        </p:sp>
        <p:sp>
          <p:nvSpPr>
            <p:cNvPr id="198" name="Google Shape;198;p16"/>
            <p:cNvSpPr txBox="1"/>
            <p:nvPr/>
          </p:nvSpPr>
          <p:spPr>
            <a:xfrm>
              <a:off x="0" y="-152400"/>
              <a:ext cx="21213000" cy="30616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 algn="ctr">
                <a:lnSpc>
                  <a:spcPct val="115000"/>
                </a:lnSpc>
              </a:pPr>
              <a:r>
                <a:rPr lang="en-US" sz="12975" b="1" dirty="0">
                  <a:solidFill>
                    <a:srgbClr val="E64646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$61 788.00</a:t>
              </a:r>
              <a:endParaRPr sz="12975" b="1" dirty="0">
                <a:solidFill>
                  <a:srgbClr val="E64646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6" name="Google Shape;196;p16"/>
          <p:cNvGrpSpPr/>
          <p:nvPr/>
        </p:nvGrpSpPr>
        <p:grpSpPr>
          <a:xfrm>
            <a:off x="1570155" y="5656346"/>
            <a:ext cx="15909750" cy="2728347"/>
            <a:chOff x="0" y="-152400"/>
            <a:chExt cx="21213000" cy="3637796"/>
          </a:xfrm>
        </p:grpSpPr>
        <p:sp>
          <p:nvSpPr>
            <p:cNvPr id="7" name="Google Shape;197;p16"/>
            <p:cNvSpPr txBox="1"/>
            <p:nvPr/>
          </p:nvSpPr>
          <p:spPr>
            <a:xfrm>
              <a:off x="0" y="2723733"/>
              <a:ext cx="21213000" cy="7616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1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3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Предполагаемый</a:t>
              </a:r>
              <a:r>
                <a:rPr lang="en-US" sz="3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бюджет</a:t>
              </a:r>
              <a:r>
                <a:rPr lang="en-US" sz="3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ru-RU" sz="3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после возврата части депозитов</a:t>
              </a:r>
              <a:endParaRPr sz="2000" dirty="0"/>
            </a:p>
          </p:txBody>
        </p:sp>
        <p:sp>
          <p:nvSpPr>
            <p:cNvPr id="8" name="Google Shape;198;p16"/>
            <p:cNvSpPr txBox="1"/>
            <p:nvPr/>
          </p:nvSpPr>
          <p:spPr>
            <a:xfrm>
              <a:off x="0" y="-152400"/>
              <a:ext cx="21213000" cy="30616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 algn="ctr">
                <a:lnSpc>
                  <a:spcPct val="115000"/>
                </a:lnSpc>
              </a:pPr>
              <a:r>
                <a:rPr lang="en-US" sz="12975" b="1" dirty="0">
                  <a:solidFill>
                    <a:srgbClr val="E64646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$</a:t>
              </a:r>
              <a:r>
                <a:rPr lang="ru-RU" sz="12975" b="1" dirty="0">
                  <a:solidFill>
                    <a:srgbClr val="E64646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57</a:t>
              </a:r>
              <a:r>
                <a:rPr lang="en-US" sz="12975" b="1" dirty="0">
                  <a:solidFill>
                    <a:srgbClr val="E64646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 </a:t>
              </a:r>
              <a:r>
                <a:rPr lang="ru-RU" sz="12975" b="1" dirty="0">
                  <a:solidFill>
                    <a:srgbClr val="E64646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468</a:t>
              </a:r>
              <a:r>
                <a:rPr lang="en-US" sz="12975" b="1" dirty="0">
                  <a:solidFill>
                    <a:srgbClr val="E64646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.00</a:t>
              </a:r>
              <a:endParaRPr sz="12975" b="1" dirty="0">
                <a:solidFill>
                  <a:srgbClr val="E64646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2192</Words>
  <Application>Microsoft Office PowerPoint</Application>
  <PresentationFormat>Произвольный</PresentationFormat>
  <Paragraphs>944</Paragraphs>
  <Slides>20</Slides>
  <Notes>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7" baseType="lpstr">
      <vt:lpstr>Arial</vt:lpstr>
      <vt:lpstr>Libre Baskerville</vt:lpstr>
      <vt:lpstr>Roboto</vt:lpstr>
      <vt:lpstr>Wingdings</vt:lpstr>
      <vt:lpstr>Calibri</vt:lpstr>
      <vt:lpstr>Aptos Narrow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54</cp:revision>
  <dcterms:modified xsi:type="dcterms:W3CDTF">2024-01-13T08:04:37Z</dcterms:modified>
</cp:coreProperties>
</file>